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686T8i+JqorswYOLwoO/TAcPZ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1002"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649" cy="465138"/>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134" y="0"/>
            <a:ext cx="3038648" cy="465138"/>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649" cy="465138"/>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134" y="8829675"/>
            <a:ext cx="3038648" cy="465138"/>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p1: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txBox="1">
            <a:spLocks noGrp="1"/>
          </p:cNvSpPr>
          <p:nvPr>
            <p:ph type="sldNum" idx="12"/>
          </p:nvPr>
        </p:nvSpPr>
        <p:spPr>
          <a:xfrm>
            <a:off x="3970134" y="8829675"/>
            <a:ext cx="3038648"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3" name="Google Shape;173;p10:notes"/>
          <p:cNvSpPr txBox="1">
            <a:spLocks noGrp="1"/>
          </p:cNvSpPr>
          <p:nvPr>
            <p:ph type="body" idx="1"/>
          </p:nvPr>
        </p:nvSpPr>
        <p:spPr>
          <a:xfrm>
            <a:off x="779473"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sz="1400"/>
          </a:p>
        </p:txBody>
      </p:sp>
      <p:sp>
        <p:nvSpPr>
          <p:cNvPr id="174" name="Google Shape;174;p10:notes"/>
          <p:cNvSpPr txBox="1">
            <a:spLocks noGrp="1"/>
          </p:cNvSpPr>
          <p:nvPr>
            <p:ph type="sldNum" idx="12"/>
          </p:nvPr>
        </p:nvSpPr>
        <p:spPr>
          <a:xfrm>
            <a:off x="3970134" y="8829675"/>
            <a:ext cx="3038648"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a:p>
        </p:txBody>
      </p:sp>
      <p:sp>
        <p:nvSpPr>
          <p:cNvPr id="183" name="Google Shape;183;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2:notes"/>
          <p:cNvSpPr txBox="1">
            <a:spLocks noGrp="1"/>
          </p:cNvSpPr>
          <p:nvPr>
            <p:ph type="sldNum" idx="12"/>
          </p:nvPr>
        </p:nvSpPr>
        <p:spPr>
          <a:xfrm>
            <a:off x="3970134" y="8829675"/>
            <a:ext cx="3038648"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a:p>
        </p:txBody>
      </p:sp>
      <p:sp>
        <p:nvSpPr>
          <p:cNvPr id="209" name="Google Shape;209;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a:p>
        </p:txBody>
      </p:sp>
      <p:sp>
        <p:nvSpPr>
          <p:cNvPr id="220" name="Google Shape;220;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a:p>
        </p:txBody>
      </p:sp>
      <p:sp>
        <p:nvSpPr>
          <p:cNvPr id="236" name="Google Shape;236;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p16: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b="1"/>
          </a:p>
        </p:txBody>
      </p:sp>
      <p:sp>
        <p:nvSpPr>
          <p:cNvPr id="265" name="Google Shape;265;p16:notes"/>
          <p:cNvSpPr txBox="1">
            <a:spLocks noGrp="1"/>
          </p:cNvSpPr>
          <p:nvPr>
            <p:ph type="sldNum" idx="12"/>
          </p:nvPr>
        </p:nvSpPr>
        <p:spPr>
          <a:xfrm>
            <a:off x="3970134" y="8829675"/>
            <a:ext cx="3038648"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1" name="Google Shape;271;p17: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8: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a:p>
        </p:txBody>
      </p:sp>
      <p:sp>
        <p:nvSpPr>
          <p:cNvPr id="278" name="Google Shape;278;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5" name="Google Shape;285;p19: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9:notes"/>
          <p:cNvSpPr txBox="1">
            <a:spLocks noGrp="1"/>
          </p:cNvSpPr>
          <p:nvPr>
            <p:ph type="sldNum" idx="12"/>
          </p:nvPr>
        </p:nvSpPr>
        <p:spPr>
          <a:xfrm>
            <a:off x="3970134" y="8829675"/>
            <a:ext cx="3038648"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 name="Google Shape;103;p2: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txBox="1">
            <a:spLocks noGrp="1"/>
          </p:cNvSpPr>
          <p:nvPr>
            <p:ph type="sldNum" idx="12"/>
          </p:nvPr>
        </p:nvSpPr>
        <p:spPr>
          <a:xfrm>
            <a:off x="3970134" y="8829675"/>
            <a:ext cx="3038648"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5" name="Google Shape;295;p20: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0:notes"/>
          <p:cNvSpPr txBox="1">
            <a:spLocks noGrp="1"/>
          </p:cNvSpPr>
          <p:nvPr>
            <p:ph type="sldNum" idx="12"/>
          </p:nvPr>
        </p:nvSpPr>
        <p:spPr>
          <a:xfrm>
            <a:off x="3970134" y="8829675"/>
            <a:ext cx="3038648"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Google Shape;112;p3: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txBox="1">
            <a:spLocks noGrp="1"/>
          </p:cNvSpPr>
          <p:nvPr>
            <p:ph type="sldNum" idx="12"/>
          </p:nvPr>
        </p:nvSpPr>
        <p:spPr>
          <a:xfrm>
            <a:off x="3970134" y="8829675"/>
            <a:ext cx="3038648"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1" name="Google Shape;121;p4: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2" name="Google Shape;122;p4:notes"/>
          <p:cNvSpPr txBox="1">
            <a:spLocks noGrp="1"/>
          </p:cNvSpPr>
          <p:nvPr>
            <p:ph type="sldNum" idx="12"/>
          </p:nvPr>
        </p:nvSpPr>
        <p:spPr>
          <a:xfrm>
            <a:off x="3970134" y="8829675"/>
            <a:ext cx="3038648"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5: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1" name="Google Shape;131;p5:notes"/>
          <p:cNvSpPr txBox="1">
            <a:spLocks noGrp="1"/>
          </p:cNvSpPr>
          <p:nvPr>
            <p:ph type="sldNum" idx="12"/>
          </p:nvPr>
        </p:nvSpPr>
        <p:spPr>
          <a:xfrm>
            <a:off x="3970134" y="8829675"/>
            <a:ext cx="3038648"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9" name="Google Shape;139;p6: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0" name="Google Shape;140;p6:notes"/>
          <p:cNvSpPr txBox="1">
            <a:spLocks noGrp="1"/>
          </p:cNvSpPr>
          <p:nvPr>
            <p:ph type="sldNum" idx="12"/>
          </p:nvPr>
        </p:nvSpPr>
        <p:spPr>
          <a:xfrm>
            <a:off x="3970134" y="8829675"/>
            <a:ext cx="3038648"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8" name="Google Shape;148;p7: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9" name="Google Shape;149;p7:notes"/>
          <p:cNvSpPr txBox="1">
            <a:spLocks noGrp="1"/>
          </p:cNvSpPr>
          <p:nvPr>
            <p:ph type="sldNum" idx="12"/>
          </p:nvPr>
        </p:nvSpPr>
        <p:spPr>
          <a:xfrm>
            <a:off x="3970134" y="8829675"/>
            <a:ext cx="3038648"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8: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6" name="Google Shape;156;p8:notes"/>
          <p:cNvSpPr txBox="1">
            <a:spLocks noGrp="1"/>
          </p:cNvSpPr>
          <p:nvPr>
            <p:ph type="sldNum" idx="12"/>
          </p:nvPr>
        </p:nvSpPr>
        <p:spPr>
          <a:xfrm>
            <a:off x="3970134" y="8829675"/>
            <a:ext cx="3038648"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5" name="Google Shape;165;p9:notes"/>
          <p:cNvSpPr txBox="1">
            <a:spLocks noGrp="1"/>
          </p:cNvSpPr>
          <p:nvPr>
            <p:ph type="body" idx="1"/>
          </p:nvPr>
        </p:nvSpPr>
        <p:spPr>
          <a:xfrm>
            <a:off x="701849" y="4416426"/>
            <a:ext cx="5606703"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6" name="Google Shape;166;p9:notes"/>
          <p:cNvSpPr txBox="1">
            <a:spLocks noGrp="1"/>
          </p:cNvSpPr>
          <p:nvPr>
            <p:ph type="sldNum" idx="12"/>
          </p:nvPr>
        </p:nvSpPr>
        <p:spPr>
          <a:xfrm>
            <a:off x="3970134" y="8829675"/>
            <a:ext cx="3038648"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2"/>
          <p:cNvSpPr/>
          <p:nvPr/>
        </p:nvSpPr>
        <p:spPr>
          <a:xfrm>
            <a:off x="777875" y="0"/>
            <a:ext cx="7543800" cy="304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22"/>
          <p:cNvSpPr/>
          <p:nvPr/>
        </p:nvSpPr>
        <p:spPr>
          <a:xfrm>
            <a:off x="777875" y="6172200"/>
            <a:ext cx="7543800" cy="269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22"/>
          <p:cNvSpPr txBox="1">
            <a:spLocks noGrp="1"/>
          </p:cNvSpPr>
          <p:nvPr>
            <p:ph type="ctrTitle"/>
          </p:nvPr>
        </p:nvSpPr>
        <p:spPr>
          <a:xfrm>
            <a:off x="762000" y="3200400"/>
            <a:ext cx="7543800" cy="1524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subTitle" idx="1"/>
          </p:nvPr>
        </p:nvSpPr>
        <p:spPr>
          <a:xfrm>
            <a:off x="762000" y="4724400"/>
            <a:ext cx="6858000" cy="9906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560"/>
              </a:spcBef>
              <a:spcAft>
                <a:spcPts val="0"/>
              </a:spcAft>
              <a:buSzPts val="2800"/>
              <a:buNone/>
              <a:defRPr sz="2800">
                <a:solidFill>
                  <a:schemeClr val="dk2"/>
                </a:solidFill>
              </a:defRPr>
            </a:lvl1pPr>
            <a:lvl2pPr lvl="1" algn="ctr">
              <a:lnSpc>
                <a:spcPct val="100000"/>
              </a:lnSpc>
              <a:spcBef>
                <a:spcPts val="440"/>
              </a:spcBef>
              <a:spcAft>
                <a:spcPts val="0"/>
              </a:spcAft>
              <a:buSzPts val="2200"/>
              <a:buNone/>
              <a:defRPr>
                <a:solidFill>
                  <a:srgbClr val="888888"/>
                </a:solidFill>
              </a:defRPr>
            </a:lvl2pPr>
            <a:lvl3pPr lvl="2" algn="ctr">
              <a:lnSpc>
                <a:spcPct val="100000"/>
              </a:lnSpc>
              <a:spcBef>
                <a:spcPts val="400"/>
              </a:spcBef>
              <a:spcAft>
                <a:spcPts val="0"/>
              </a:spcAft>
              <a:buSzPts val="2000"/>
              <a:buNone/>
              <a:defRPr>
                <a:solidFill>
                  <a:srgbClr val="888888"/>
                </a:solidFill>
              </a:defRPr>
            </a:lvl3pPr>
            <a:lvl4pPr lvl="3" algn="ctr">
              <a:lnSpc>
                <a:spcPct val="100000"/>
              </a:lnSpc>
              <a:spcBef>
                <a:spcPts val="360"/>
              </a:spcBef>
              <a:spcAft>
                <a:spcPts val="0"/>
              </a:spcAft>
              <a:buSzPts val="1800"/>
              <a:buNone/>
              <a:defRPr>
                <a:solidFill>
                  <a:srgbClr val="888888"/>
                </a:solidFill>
              </a:defRPr>
            </a:lvl4pPr>
            <a:lvl5pPr lvl="4" algn="ctr">
              <a:lnSpc>
                <a:spcPct val="100000"/>
              </a:lnSpc>
              <a:spcBef>
                <a:spcPts val="360"/>
              </a:spcBef>
              <a:spcAft>
                <a:spcPts val="0"/>
              </a:spcAft>
              <a:buSzPts val="1800"/>
              <a:buNone/>
              <a:defRPr>
                <a:solidFill>
                  <a:srgbClr val="888888"/>
                </a:solidFill>
              </a:defRPr>
            </a:lvl5pPr>
            <a:lvl6pPr lvl="5" algn="ctr">
              <a:lnSpc>
                <a:spcPct val="100000"/>
              </a:lnSpc>
              <a:spcBef>
                <a:spcPts val="320"/>
              </a:spcBef>
              <a:spcAft>
                <a:spcPts val="0"/>
              </a:spcAft>
              <a:buSzPts val="1600"/>
              <a:buNone/>
              <a:defRPr>
                <a:solidFill>
                  <a:srgbClr val="888888"/>
                </a:solidFill>
              </a:defRPr>
            </a:lvl6pPr>
            <a:lvl7pPr lvl="6" algn="ctr">
              <a:lnSpc>
                <a:spcPct val="100000"/>
              </a:lnSpc>
              <a:spcBef>
                <a:spcPts val="320"/>
              </a:spcBef>
              <a:spcAft>
                <a:spcPts val="0"/>
              </a:spcAft>
              <a:buSzPts val="1600"/>
              <a:buNone/>
              <a:defRPr>
                <a:solidFill>
                  <a:srgbClr val="888888"/>
                </a:solidFill>
              </a:defRPr>
            </a:lvl7pPr>
            <a:lvl8pPr lvl="7" algn="ctr">
              <a:lnSpc>
                <a:spcPct val="100000"/>
              </a:lnSpc>
              <a:spcBef>
                <a:spcPts val="320"/>
              </a:spcBef>
              <a:spcAft>
                <a:spcPts val="0"/>
              </a:spcAft>
              <a:buSzPts val="1600"/>
              <a:buNone/>
              <a:defRPr>
                <a:solidFill>
                  <a:srgbClr val="888888"/>
                </a:solidFill>
              </a:defRPr>
            </a:lvl8pPr>
            <a:lvl9pPr lvl="8" algn="ctr">
              <a:lnSpc>
                <a:spcPct val="100000"/>
              </a:lnSpc>
              <a:spcBef>
                <a:spcPts val="320"/>
              </a:spcBef>
              <a:spcAft>
                <a:spcPts val="0"/>
              </a:spcAft>
              <a:buSzPts val="1600"/>
              <a:buNone/>
              <a:defRPr>
                <a:solidFill>
                  <a:srgbClr val="888888"/>
                </a:solidFill>
              </a:defRPr>
            </a:lvl9pPr>
          </a:lstStyle>
          <a:p>
            <a:endParaRPr/>
          </a:p>
        </p:txBody>
      </p:sp>
      <p:sp>
        <p:nvSpPr>
          <p:cNvPr id="22" name="Google Shape;22;p22"/>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body" idx="1"/>
          </p:nvPr>
        </p:nvSpPr>
        <p:spPr>
          <a:xfrm rot="5400000">
            <a:off x="2590800" y="-990600"/>
            <a:ext cx="38862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4" name="Google Shape;84;p31"/>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1"/>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32"/>
          <p:cNvSpPr txBox="1">
            <a:spLocks noGrp="1"/>
          </p:cNvSpPr>
          <p:nvPr>
            <p:ph type="title"/>
          </p:nvPr>
        </p:nvSpPr>
        <p:spPr>
          <a:xfrm rot="5400000">
            <a:off x="-1028700" y="2476500"/>
            <a:ext cx="5410199" cy="1828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2"/>
          <p:cNvSpPr txBox="1">
            <a:spLocks noGrp="1"/>
          </p:cNvSpPr>
          <p:nvPr>
            <p:ph type="body" idx="1"/>
          </p:nvPr>
        </p:nvSpPr>
        <p:spPr>
          <a:xfrm rot="5400000">
            <a:off x="3009900" y="266701"/>
            <a:ext cx="4876800" cy="5715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0" name="Google Shape;90;p32"/>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2"/>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2"/>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23"/>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24"/>
          <p:cNvSpPr/>
          <p:nvPr/>
        </p:nvSpPr>
        <p:spPr>
          <a:xfrm>
            <a:off x="777875" y="0"/>
            <a:ext cx="7543800" cy="304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 name="Google Shape;33;p24"/>
          <p:cNvSpPr/>
          <p:nvPr/>
        </p:nvSpPr>
        <p:spPr>
          <a:xfrm>
            <a:off x="777875" y="6172200"/>
            <a:ext cx="7543800" cy="269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 name="Google Shape;34;p24"/>
          <p:cNvSpPr txBox="1">
            <a:spLocks noGrp="1"/>
          </p:cNvSpPr>
          <p:nvPr>
            <p:ph type="title"/>
          </p:nvPr>
        </p:nvSpPr>
        <p:spPr>
          <a:xfrm>
            <a:off x="762000" y="3276600"/>
            <a:ext cx="7543800" cy="1676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5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762000" y="4953000"/>
            <a:ext cx="68580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60"/>
              </a:spcBef>
              <a:spcAft>
                <a:spcPts val="0"/>
              </a:spcAft>
              <a:buSzPts val="2800"/>
              <a:buNone/>
              <a:defRPr sz="2800">
                <a:solidFill>
                  <a:schemeClr val="dk2"/>
                </a:solidFill>
              </a:defRPr>
            </a:lvl1pPr>
            <a:lvl2pPr marL="914400" lvl="1" indent="-228600" algn="l">
              <a:lnSpc>
                <a:spcPct val="100000"/>
              </a:lnSpc>
              <a:spcBef>
                <a:spcPts val="36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228600" algn="l">
              <a:lnSpc>
                <a:spcPct val="100000"/>
              </a:lnSpc>
              <a:spcBef>
                <a:spcPts val="280"/>
              </a:spcBef>
              <a:spcAft>
                <a:spcPts val="0"/>
              </a:spcAft>
              <a:buSzPts val="1400"/>
              <a:buNone/>
              <a:defRPr sz="1400">
                <a:solidFill>
                  <a:srgbClr val="888888"/>
                </a:solidFill>
              </a:defRPr>
            </a:lvl6pPr>
            <a:lvl7pPr marL="3200400" lvl="6" indent="-228600" algn="l">
              <a:lnSpc>
                <a:spcPct val="100000"/>
              </a:lnSpc>
              <a:spcBef>
                <a:spcPts val="280"/>
              </a:spcBef>
              <a:spcAft>
                <a:spcPts val="0"/>
              </a:spcAft>
              <a:buSzPts val="1400"/>
              <a:buNone/>
              <a:defRPr sz="1400">
                <a:solidFill>
                  <a:srgbClr val="888888"/>
                </a:solidFill>
              </a:defRPr>
            </a:lvl7pPr>
            <a:lvl8pPr marL="3657600" lvl="7" indent="-228600" algn="l">
              <a:lnSpc>
                <a:spcPct val="100000"/>
              </a:lnSpc>
              <a:spcBef>
                <a:spcPts val="280"/>
              </a:spcBef>
              <a:spcAft>
                <a:spcPts val="0"/>
              </a:spcAft>
              <a:buSzPts val="1400"/>
              <a:buNone/>
              <a:defRPr sz="1400">
                <a:solidFill>
                  <a:srgbClr val="888888"/>
                </a:solidFill>
              </a:defRPr>
            </a:lvl8pPr>
            <a:lvl9pPr marL="4114800" lvl="8" indent="-228600" algn="l">
              <a:lnSpc>
                <a:spcPct val="100000"/>
              </a:lnSpc>
              <a:spcBef>
                <a:spcPts val="280"/>
              </a:spcBef>
              <a:spcAft>
                <a:spcPts val="0"/>
              </a:spcAft>
              <a:buSzPts val="1400"/>
              <a:buNone/>
              <a:defRPr sz="1400">
                <a:solidFill>
                  <a:srgbClr val="888888"/>
                </a:solidFill>
              </a:defRPr>
            </a:lvl9pPr>
          </a:lstStyle>
          <a:p>
            <a:endParaRPr/>
          </a:p>
        </p:txBody>
      </p:sp>
      <p:sp>
        <p:nvSpPr>
          <p:cNvPr id="36" name="Google Shape;36;p24"/>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5"/>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body" idx="1"/>
          </p:nvPr>
        </p:nvSpPr>
        <p:spPr>
          <a:xfrm>
            <a:off x="762000" y="609601"/>
            <a:ext cx="3657600" cy="3767328"/>
          </a:xfrm>
          <a:prstGeom prst="rect">
            <a:avLst/>
          </a:prstGeom>
          <a:noFill/>
          <a:ln>
            <a:noFill/>
          </a:ln>
        </p:spPr>
        <p:txBody>
          <a:bodyPr spcFirstLastPara="1" wrap="square" lIns="91425" tIns="45700" rIns="91425" bIns="45700" anchor="ctr"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2" name="Google Shape;42;p25"/>
          <p:cNvSpPr txBox="1">
            <a:spLocks noGrp="1"/>
          </p:cNvSpPr>
          <p:nvPr>
            <p:ph type="body" idx="2"/>
          </p:nvPr>
        </p:nvSpPr>
        <p:spPr>
          <a:xfrm>
            <a:off x="4648200" y="609601"/>
            <a:ext cx="3657600" cy="3767328"/>
          </a:xfrm>
          <a:prstGeom prst="rect">
            <a:avLst/>
          </a:prstGeom>
          <a:noFill/>
          <a:ln>
            <a:noFill/>
          </a:ln>
        </p:spPr>
        <p:txBody>
          <a:bodyPr spcFirstLastPara="1" wrap="square" lIns="91425" tIns="45700" rIns="91425" bIns="45700" anchor="ctr"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3" name="Google Shape;43;p25"/>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5"/>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6"/>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6"/>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7"/>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7"/>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cxnSp>
        <p:nvCxnSpPr>
          <p:cNvPr id="56" name="Google Shape;56;p28"/>
          <p:cNvCxnSpPr/>
          <p:nvPr/>
        </p:nvCxnSpPr>
        <p:spPr>
          <a:xfrm>
            <a:off x="758825" y="1249363"/>
            <a:ext cx="3657600" cy="1587"/>
          </a:xfrm>
          <a:prstGeom prst="straightConnector1">
            <a:avLst/>
          </a:prstGeom>
          <a:noFill/>
          <a:ln w="15875" cap="flat" cmpd="sng">
            <a:solidFill>
              <a:schemeClr val="accent1"/>
            </a:solidFill>
            <a:prstDash val="solid"/>
            <a:round/>
            <a:headEnd type="none" w="sm" len="sm"/>
            <a:tailEnd type="none" w="sm" len="sm"/>
          </a:ln>
        </p:spPr>
      </p:cxnSp>
      <p:cxnSp>
        <p:nvCxnSpPr>
          <p:cNvPr id="57" name="Google Shape;57;p28"/>
          <p:cNvCxnSpPr/>
          <p:nvPr/>
        </p:nvCxnSpPr>
        <p:spPr>
          <a:xfrm>
            <a:off x="4645025" y="1249363"/>
            <a:ext cx="3657600" cy="1587"/>
          </a:xfrm>
          <a:prstGeom prst="straightConnector1">
            <a:avLst/>
          </a:prstGeom>
          <a:noFill/>
          <a:ln w="15875" cap="flat" cmpd="sng">
            <a:solidFill>
              <a:schemeClr val="accent1"/>
            </a:solidFill>
            <a:prstDash val="solid"/>
            <a:round/>
            <a:headEnd type="none" w="sm" len="sm"/>
            <a:tailEnd type="none" w="sm" len="sm"/>
          </a:ln>
        </p:spPr>
      </p:cxnSp>
      <p:sp>
        <p:nvSpPr>
          <p:cNvPr id="58" name="Google Shape;58;p28"/>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body" idx="1"/>
          </p:nvPr>
        </p:nvSpPr>
        <p:spPr>
          <a:xfrm>
            <a:off x="758952" y="609600"/>
            <a:ext cx="3657600"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2800"/>
              <a:buNone/>
              <a:defRPr sz="2800" b="0">
                <a:latin typeface="Impact"/>
                <a:ea typeface="Impact"/>
                <a:cs typeface="Impact"/>
                <a:sym typeface="Impact"/>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60" name="Google Shape;60;p28"/>
          <p:cNvSpPr txBox="1">
            <a:spLocks noGrp="1"/>
          </p:cNvSpPr>
          <p:nvPr>
            <p:ph type="body" idx="2"/>
          </p:nvPr>
        </p:nvSpPr>
        <p:spPr>
          <a:xfrm>
            <a:off x="758952" y="1329264"/>
            <a:ext cx="3657600" cy="30480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61" name="Google Shape;61;p28"/>
          <p:cNvSpPr txBox="1">
            <a:spLocks noGrp="1"/>
          </p:cNvSpPr>
          <p:nvPr>
            <p:ph type="body" idx="3"/>
          </p:nvPr>
        </p:nvSpPr>
        <p:spPr>
          <a:xfrm>
            <a:off x="4645152" y="609600"/>
            <a:ext cx="3657600"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2800"/>
              <a:buNone/>
              <a:defRPr sz="2800" b="0">
                <a:latin typeface="Impact"/>
                <a:ea typeface="Impact"/>
                <a:cs typeface="Impact"/>
                <a:sym typeface="Impact"/>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62" name="Google Shape;62;p28"/>
          <p:cNvSpPr txBox="1">
            <a:spLocks noGrp="1"/>
          </p:cNvSpPr>
          <p:nvPr>
            <p:ph type="body" idx="4"/>
          </p:nvPr>
        </p:nvSpPr>
        <p:spPr>
          <a:xfrm>
            <a:off x="4645152" y="1329264"/>
            <a:ext cx="3657600" cy="30480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63" name="Google Shape;63;p28"/>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8"/>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cxnSp>
        <p:nvCxnSpPr>
          <p:cNvPr id="67" name="Google Shape;67;p29"/>
          <p:cNvCxnSpPr/>
          <p:nvPr/>
        </p:nvCxnSpPr>
        <p:spPr>
          <a:xfrm rot="5400000">
            <a:off x="1677194" y="2515394"/>
            <a:ext cx="3810000" cy="1588"/>
          </a:xfrm>
          <a:prstGeom prst="straightConnector1">
            <a:avLst/>
          </a:prstGeom>
          <a:noFill/>
          <a:ln w="15875" cap="flat" cmpd="sng">
            <a:solidFill>
              <a:srgbClr val="979797"/>
            </a:solidFill>
            <a:prstDash val="solid"/>
            <a:round/>
            <a:headEnd type="none" w="sm" len="sm"/>
            <a:tailEnd type="none" w="sm" len="sm"/>
          </a:ln>
        </p:spPr>
      </p:cxnSp>
      <p:sp>
        <p:nvSpPr>
          <p:cNvPr id="68" name="Google Shape;68;p29"/>
          <p:cNvSpPr txBox="1">
            <a:spLocks noGrp="1"/>
          </p:cNvSpPr>
          <p:nvPr>
            <p:ph type="title"/>
          </p:nvPr>
        </p:nvSpPr>
        <p:spPr>
          <a:xfrm>
            <a:off x="762000" y="4572000"/>
            <a:ext cx="6784848"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5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3710866" y="457200"/>
            <a:ext cx="4594934" cy="4114799"/>
          </a:xfrm>
          <a:prstGeom prst="rect">
            <a:avLst/>
          </a:prstGeom>
          <a:noFill/>
          <a:ln>
            <a:noFill/>
          </a:ln>
        </p:spPr>
        <p:txBody>
          <a:bodyPr spcFirstLastPara="1" wrap="square" lIns="91425" tIns="45700" rIns="91425" bIns="45700" anchor="ctr" anchorCtr="0">
            <a:noAutofit/>
          </a:bodyPr>
          <a:lstStyle>
            <a:lvl1pPr marL="457200" lvl="0" indent="-381000" algn="l">
              <a:lnSpc>
                <a:spcPct val="100000"/>
              </a:lnSpc>
              <a:spcBef>
                <a:spcPts val="480"/>
              </a:spcBef>
              <a:spcAft>
                <a:spcPts val="0"/>
              </a:spcAft>
              <a:buSzPts val="2400"/>
              <a:buChar char="•"/>
              <a:defRPr sz="2400"/>
            </a:lvl1pPr>
            <a:lvl2pPr marL="914400" lvl="1" indent="-368300" algn="l">
              <a:lnSpc>
                <a:spcPct val="100000"/>
              </a:lnSpc>
              <a:spcBef>
                <a:spcPts val="440"/>
              </a:spcBef>
              <a:spcAft>
                <a:spcPts val="0"/>
              </a:spcAft>
              <a:buSzPts val="2200"/>
              <a:buChar char="•"/>
              <a:defRPr sz="22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70" name="Google Shape;70;p29"/>
          <p:cNvSpPr txBox="1">
            <a:spLocks noGrp="1"/>
          </p:cNvSpPr>
          <p:nvPr>
            <p:ph type="body" idx="2"/>
          </p:nvPr>
        </p:nvSpPr>
        <p:spPr>
          <a:xfrm>
            <a:off x="762001" y="457200"/>
            <a:ext cx="2673657" cy="41148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20"/>
              </a:spcBef>
              <a:spcAft>
                <a:spcPts val="0"/>
              </a:spcAft>
              <a:buSzPts val="2100"/>
              <a:buNone/>
              <a:defRPr sz="2100">
                <a:solidFill>
                  <a:schemeClr val="dk2"/>
                </a:solidFill>
              </a:defRPr>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71" name="Google Shape;71;p29"/>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a:off x="758952" y="4572000"/>
            <a:ext cx="6784848"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5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a:spLocks noGrp="1"/>
          </p:cNvSpPr>
          <p:nvPr>
            <p:ph type="pic" idx="2"/>
          </p:nvPr>
        </p:nvSpPr>
        <p:spPr>
          <a:xfrm>
            <a:off x="777240" y="457200"/>
            <a:ext cx="7543800" cy="2895600"/>
          </a:xfrm>
          <a:prstGeom prst="rect">
            <a:avLst/>
          </a:prstGeom>
          <a:noFill/>
          <a:ln w="9525" cap="flat" cmpd="sng">
            <a:solidFill>
              <a:schemeClr val="dk2"/>
            </a:solidFill>
            <a:prstDash val="solid"/>
            <a:round/>
            <a:headEnd type="none" w="sm" len="sm"/>
            <a:tailEnd type="none" w="sm" len="sm"/>
          </a:ln>
        </p:spPr>
      </p:sp>
      <p:sp>
        <p:nvSpPr>
          <p:cNvPr id="77" name="Google Shape;77;p30"/>
          <p:cNvSpPr txBox="1">
            <a:spLocks noGrp="1"/>
          </p:cNvSpPr>
          <p:nvPr>
            <p:ph type="body" idx="1"/>
          </p:nvPr>
        </p:nvSpPr>
        <p:spPr>
          <a:xfrm>
            <a:off x="850392" y="3505200"/>
            <a:ext cx="7391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800"/>
              <a:buNone/>
              <a:defRPr sz="18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78" name="Google Shape;78;p30"/>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5400" b="0" i="0" u="none" strike="noStrike" cap="none">
                <a:solidFill>
                  <a:srgbClr val="262626"/>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5400" b="0" i="0" u="none" strike="noStrike" cap="none">
                <a:solidFill>
                  <a:srgbClr val="262626"/>
                </a:solidFill>
                <a:latin typeface="Impact"/>
                <a:ea typeface="Impact"/>
                <a:cs typeface="Impact"/>
                <a:sym typeface="Impact"/>
              </a:defRPr>
            </a:lvl2pPr>
            <a:lvl3pPr marR="0" lvl="2" algn="l" rtl="0">
              <a:lnSpc>
                <a:spcPct val="100000"/>
              </a:lnSpc>
              <a:spcBef>
                <a:spcPts val="0"/>
              </a:spcBef>
              <a:spcAft>
                <a:spcPts val="0"/>
              </a:spcAft>
              <a:buClr>
                <a:srgbClr val="000000"/>
              </a:buClr>
              <a:buSzPts val="1400"/>
              <a:buFont typeface="Arial"/>
              <a:buNone/>
              <a:defRPr sz="5400" b="0" i="0" u="none" strike="noStrike" cap="none">
                <a:solidFill>
                  <a:srgbClr val="262626"/>
                </a:solidFill>
                <a:latin typeface="Impact"/>
                <a:ea typeface="Impact"/>
                <a:cs typeface="Impact"/>
                <a:sym typeface="Impact"/>
              </a:defRPr>
            </a:lvl3pPr>
            <a:lvl4pPr marR="0" lvl="3" algn="l" rtl="0">
              <a:lnSpc>
                <a:spcPct val="100000"/>
              </a:lnSpc>
              <a:spcBef>
                <a:spcPts val="0"/>
              </a:spcBef>
              <a:spcAft>
                <a:spcPts val="0"/>
              </a:spcAft>
              <a:buClr>
                <a:srgbClr val="000000"/>
              </a:buClr>
              <a:buSzPts val="1400"/>
              <a:buFont typeface="Arial"/>
              <a:buNone/>
              <a:defRPr sz="5400" b="0" i="0" u="none" strike="noStrike" cap="none">
                <a:solidFill>
                  <a:srgbClr val="262626"/>
                </a:solidFill>
                <a:latin typeface="Impact"/>
                <a:ea typeface="Impact"/>
                <a:cs typeface="Impact"/>
                <a:sym typeface="Impact"/>
              </a:defRPr>
            </a:lvl4pPr>
            <a:lvl5pPr marR="0" lvl="4" algn="l" rtl="0">
              <a:lnSpc>
                <a:spcPct val="100000"/>
              </a:lnSpc>
              <a:spcBef>
                <a:spcPts val="0"/>
              </a:spcBef>
              <a:spcAft>
                <a:spcPts val="0"/>
              </a:spcAft>
              <a:buClr>
                <a:srgbClr val="000000"/>
              </a:buClr>
              <a:buSzPts val="1400"/>
              <a:buFont typeface="Arial"/>
              <a:buNone/>
              <a:defRPr sz="5400" b="0" i="0" u="none" strike="noStrike" cap="none">
                <a:solidFill>
                  <a:srgbClr val="262626"/>
                </a:solidFill>
                <a:latin typeface="Impact"/>
                <a:ea typeface="Impact"/>
                <a:cs typeface="Impact"/>
                <a:sym typeface="Impac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Times New Roman"/>
                <a:ea typeface="Times New Roman"/>
                <a:cs typeface="Times New Roman"/>
                <a:sym typeface="Times New Roman"/>
              </a:defRPr>
            </a:lvl1pPr>
            <a:lvl2pPr marL="914400" marR="0" lvl="1"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Times New Roman"/>
                <a:ea typeface="Times New Roman"/>
                <a:cs typeface="Times New Roman"/>
                <a:sym typeface="Times New Roman"/>
              </a:defRPr>
            </a:lvl2pPr>
            <a:lvl3pPr marL="1371600" marR="0" lvl="2"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Times New Roman"/>
                <a:ea typeface="Times New Roman"/>
                <a:cs typeface="Times New Roman"/>
                <a:sym typeface="Times New Roman"/>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4pPr>
            <a:lvl5pPr marL="2286000" marR="0" lvl="4"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6pPr>
            <a:lvl7pPr marL="3200400" marR="0" lvl="6"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7pPr>
            <a:lvl8pPr marL="3657600" marR="0" lvl="7"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8pPr>
            <a:lvl9pPr marL="4114800" marR="0" lvl="8"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12" name="Google Shape;12;p21"/>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1" i="0" u="none" strike="noStrike" cap="none">
                <a:solidFill>
                  <a:srgbClr val="444444"/>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rgbClr val="444444"/>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1"/>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262626"/>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1"/>
          <p:cNvSpPr/>
          <p:nvPr/>
        </p:nvSpPr>
        <p:spPr>
          <a:xfrm>
            <a:off x="777875" y="0"/>
            <a:ext cx="7543800" cy="381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21"/>
          <p:cNvSpPr/>
          <p:nvPr/>
        </p:nvSpPr>
        <p:spPr>
          <a:xfrm>
            <a:off x="777875" y="6172200"/>
            <a:ext cx="7543800" cy="269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jp-st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jpg"/><Relationship Id="rId3" Type="http://schemas.openxmlformats.org/officeDocument/2006/relationships/image" Target="../media/image24.jpg"/><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s>
</file>

<file path=ppt/slides/_rels/slide15.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jpg"/><Relationship Id="rId3" Type="http://schemas.openxmlformats.org/officeDocument/2006/relationships/image" Target="../media/image35.jpg"/><Relationship Id="rId7" Type="http://schemas.openxmlformats.org/officeDocument/2006/relationships/image" Target="../media/image39.jpg"/><Relationship Id="rId12"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8.jpg"/><Relationship Id="rId11" Type="http://schemas.openxmlformats.org/officeDocument/2006/relationships/image" Target="../media/image43.jpg"/><Relationship Id="rId5" Type="http://schemas.openxmlformats.org/officeDocument/2006/relationships/image" Target="../media/image37.jpg"/><Relationship Id="rId15" Type="http://schemas.openxmlformats.org/officeDocument/2006/relationships/image" Target="../media/image47.jp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g"/><Relationship Id="rId14" Type="http://schemas.openxmlformats.org/officeDocument/2006/relationships/image" Target="../media/image46.jpg"/></Relationships>
</file>

<file path=ppt/slides/_rels/slide16.xml.rels><?xml version="1.0" encoding="UTF-8" standalone="yes"?>
<Relationships xmlns="http://schemas.openxmlformats.org/package/2006/relationships"><Relationship Id="rId3" Type="http://schemas.openxmlformats.org/officeDocument/2006/relationships/hyperlink" Target="http://www.sjp-sta.or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mailto:shannonmeng@sjp-sta.org" TargetMode="External"/><Relationship Id="rId4" Type="http://schemas.openxmlformats.org/officeDocument/2006/relationships/hyperlink" Target="mailto:traciewaguespack@sjp-sta.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p:nvPr>
        </p:nvSpPr>
        <p:spPr>
          <a:xfrm>
            <a:off x="762000" y="3200400"/>
            <a:ext cx="7543800" cy="1524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8800">
                <a:solidFill>
                  <a:schemeClr val="accent2"/>
                </a:solidFill>
              </a:rPr>
              <a:t>Open House</a:t>
            </a:r>
            <a:endParaRPr/>
          </a:p>
        </p:txBody>
      </p:sp>
      <p:sp>
        <p:nvSpPr>
          <p:cNvPr id="99" name="Google Shape;99;p1"/>
          <p:cNvSpPr txBox="1">
            <a:spLocks noGrp="1"/>
          </p:cNvSpPr>
          <p:nvPr>
            <p:ph type="subTitle" idx="1"/>
          </p:nvPr>
        </p:nvSpPr>
        <p:spPr>
          <a:xfrm>
            <a:off x="762000" y="4724400"/>
            <a:ext cx="6858000" cy="990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200"/>
              <a:buNone/>
            </a:pPr>
            <a:r>
              <a:rPr lang="en-US" sz="3200">
                <a:solidFill>
                  <a:srgbClr val="5A6885"/>
                </a:solidFill>
              </a:rPr>
              <a:t>Admission Process begins December 1</a:t>
            </a:r>
            <a:endParaRPr/>
          </a:p>
        </p:txBody>
      </p:sp>
      <p:sp>
        <p:nvSpPr>
          <p:cNvPr id="100" name="Google Shape;100;p1"/>
          <p:cNvSpPr txBox="1"/>
          <p:nvPr/>
        </p:nvSpPr>
        <p:spPr>
          <a:xfrm>
            <a:off x="1104900" y="732472"/>
            <a:ext cx="68580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Times New Roman"/>
                <a:ea typeface="Times New Roman"/>
                <a:cs typeface="Times New Roman"/>
                <a:sym typeface="Times New Roman"/>
              </a:rPr>
              <a:t>Thank you for your interest in St. John Primary. Hopefully, the information in this slideshow will help you know more about our school. More information can be found on our school website </a:t>
            </a:r>
            <a:endParaRPr sz="1800" b="0" i="0" u="none" strike="noStrike" cap="none" dirty="0">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tx1"/>
                </a:solidFill>
                <a:latin typeface="Times New Roman"/>
                <a:ea typeface="Times New Roman"/>
                <a:cs typeface="Times New Roman"/>
                <a:sym typeface="Times New Roman"/>
              </a:rPr>
              <a:t> </a:t>
            </a:r>
            <a:r>
              <a:rPr lang="en-US" sz="1800" b="0" i="0" u="sng" strike="noStrike" cap="none" dirty="0">
                <a:solidFill>
                  <a:schemeClr val="tx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www.sjp-sta.org</a:t>
            </a:r>
            <a:r>
              <a:rPr lang="en-US" sz="1800" b="0" i="0" u="none" strike="noStrike" cap="none" dirty="0">
                <a:solidFill>
                  <a:schemeClr val="tx1"/>
                </a:solidFill>
                <a:latin typeface="Times New Roman"/>
                <a:ea typeface="Times New Roman"/>
                <a:cs typeface="Times New Roman"/>
                <a:sym typeface="Times New Roman"/>
              </a:rPr>
              <a:t>.  </a:t>
            </a:r>
            <a:endParaRPr sz="1800" b="0" i="0" u="none" strike="noStrike" cap="none" dirty="0">
              <a:solidFill>
                <a:schemeClr val="tx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Times New Roman"/>
                <a:ea typeface="Times New Roman"/>
                <a:cs typeface="Times New Roman"/>
                <a:sym typeface="Times New Roman"/>
              </a:rPr>
              <a:t>Enjoy the presentation!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762000" y="4572000"/>
            <a:ext cx="8001000" cy="160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solidFill>
                  <a:schemeClr val="accent2"/>
                </a:solidFill>
              </a:rPr>
              <a:t>A day in the life - PK and K</a:t>
            </a:r>
            <a:endParaRPr/>
          </a:p>
        </p:txBody>
      </p:sp>
      <p:sp>
        <p:nvSpPr>
          <p:cNvPr id="177" name="Google Shape;177;p10"/>
          <p:cNvSpPr txBox="1"/>
          <p:nvPr/>
        </p:nvSpPr>
        <p:spPr>
          <a:xfrm>
            <a:off x="685800" y="304800"/>
            <a:ext cx="7696200" cy="458587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5A6885"/>
              </a:buClr>
              <a:buSzPts val="2400"/>
              <a:buFont typeface="Arial"/>
              <a:buChar char="•"/>
            </a:pPr>
            <a:r>
              <a:rPr lang="en-US" sz="2400" b="0" i="0" u="none" strike="noStrike" cap="none">
                <a:solidFill>
                  <a:srgbClr val="5A6885"/>
                </a:solidFill>
                <a:latin typeface="Times New Roman"/>
                <a:ea typeface="Times New Roman"/>
                <a:cs typeface="Times New Roman"/>
                <a:sym typeface="Times New Roman"/>
              </a:rPr>
              <a:t>Before Care on either campus (6:45 a.m.)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A6885"/>
              </a:buClr>
              <a:buSzPts val="2400"/>
              <a:buFont typeface="Arial"/>
              <a:buChar char="•"/>
            </a:pPr>
            <a:r>
              <a:rPr lang="en-US" sz="2400" b="0" i="0" u="none" strike="noStrike" cap="none">
                <a:solidFill>
                  <a:srgbClr val="5A6885"/>
                </a:solidFill>
                <a:latin typeface="Times New Roman"/>
                <a:ea typeface="Times New Roman"/>
                <a:cs typeface="Times New Roman"/>
                <a:sym typeface="Times New Roman"/>
              </a:rPr>
              <a:t>Morning Prayer Assembly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A6885"/>
              </a:buClr>
              <a:buSzPts val="2400"/>
              <a:buFont typeface="Arial"/>
              <a:buChar char="•"/>
            </a:pPr>
            <a:r>
              <a:rPr lang="en-US" sz="2400" b="0" i="0" u="none" strike="noStrike" cap="none">
                <a:solidFill>
                  <a:srgbClr val="5A6885"/>
                </a:solidFill>
                <a:latin typeface="Times New Roman"/>
                <a:ea typeface="Times New Roman"/>
                <a:cs typeface="Times New Roman"/>
                <a:sym typeface="Times New Roman"/>
              </a:rPr>
              <a:t>Academics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Religion, Math, Language Arts, Science and Social Studies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Social, motor, and physical activities in “Centers”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Art and Music</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Weekly Enrichment Classes:  Library and Music for PK and Library, Art, Music, PE, and Computer for 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A6885"/>
              </a:buClr>
              <a:buSzPts val="2400"/>
              <a:buFont typeface="Arial"/>
              <a:buChar char="•"/>
            </a:pPr>
            <a:r>
              <a:rPr lang="en-US" sz="2400" b="0" i="0" u="none" strike="noStrike" cap="none">
                <a:solidFill>
                  <a:srgbClr val="5A6885"/>
                </a:solidFill>
                <a:latin typeface="Times New Roman"/>
                <a:ea typeface="Times New Roman"/>
                <a:cs typeface="Times New Roman"/>
                <a:sym typeface="Times New Roman"/>
              </a:rPr>
              <a:t>Lunch and recess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A6885"/>
              </a:buClr>
              <a:buSzPts val="2400"/>
              <a:buFont typeface="Arial"/>
              <a:buChar char="•"/>
            </a:pPr>
            <a:r>
              <a:rPr lang="en-US" sz="2400" b="0" i="0" u="none" strike="noStrike" cap="none">
                <a:solidFill>
                  <a:srgbClr val="5A6885"/>
                </a:solidFill>
                <a:latin typeface="Times New Roman"/>
                <a:ea typeface="Times New Roman"/>
                <a:cs typeface="Times New Roman"/>
                <a:sym typeface="Times New Roman"/>
              </a:rPr>
              <a:t>Academics continued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A6885"/>
              </a:buClr>
              <a:buSzPts val="2400"/>
              <a:buFont typeface="Arial"/>
              <a:buChar char="•"/>
            </a:pPr>
            <a:r>
              <a:rPr lang="en-US" sz="2400" b="0" i="0" u="none" strike="noStrike" cap="none">
                <a:solidFill>
                  <a:srgbClr val="5A6885"/>
                </a:solidFill>
                <a:latin typeface="Times New Roman"/>
                <a:ea typeface="Times New Roman"/>
                <a:cs typeface="Times New Roman"/>
                <a:sym typeface="Times New Roman"/>
              </a:rPr>
              <a:t>Naps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A6885"/>
              </a:buClr>
              <a:buSzPts val="2400"/>
              <a:buFont typeface="Arial"/>
              <a:buChar char="•"/>
            </a:pPr>
            <a:r>
              <a:rPr lang="en-US" sz="2400" b="0" i="0" u="none" strike="noStrike" cap="none">
                <a:solidFill>
                  <a:srgbClr val="5A6885"/>
                </a:solidFill>
                <a:latin typeface="Times New Roman"/>
                <a:ea typeface="Times New Roman"/>
                <a:cs typeface="Times New Roman"/>
                <a:sym typeface="Times New Roman"/>
              </a:rPr>
              <a:t>Dismissal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A6885"/>
              </a:buClr>
              <a:buSzPts val="2400"/>
              <a:buFont typeface="Arial"/>
              <a:buChar char="•"/>
            </a:pPr>
            <a:r>
              <a:rPr lang="en-US" sz="2400" b="0" i="0" u="none" strike="noStrike" cap="none">
                <a:solidFill>
                  <a:srgbClr val="5A6885"/>
                </a:solidFill>
                <a:latin typeface="Times New Roman"/>
                <a:ea typeface="Times New Roman"/>
                <a:cs typeface="Times New Roman"/>
                <a:sym typeface="Times New Roman"/>
              </a:rPr>
              <a:t>After Care on STA campus (until 6:00 p.m.)</a:t>
            </a:r>
            <a:endParaRPr sz="2800" b="0" i="0" u="none" strike="noStrike" cap="none">
              <a:solidFill>
                <a:srgbClr val="5A6885"/>
              </a:solidFill>
              <a:latin typeface="Times New Roman"/>
              <a:ea typeface="Times New Roman"/>
              <a:cs typeface="Times New Roman"/>
              <a:sym typeface="Times New Roman"/>
            </a:endParaRPr>
          </a:p>
        </p:txBody>
      </p:sp>
      <p:sp>
        <p:nvSpPr>
          <p:cNvPr id="178" name="Google Shape;178;p10"/>
          <p:cNvSpPr/>
          <p:nvPr/>
        </p:nvSpPr>
        <p:spPr>
          <a:xfrm rot="1107760">
            <a:off x="6100345" y="3101126"/>
            <a:ext cx="2981319" cy="1474453"/>
          </a:xfrm>
          <a:prstGeom prst="wedgeEllipseCallout">
            <a:avLst>
              <a:gd name="adj1" fmla="val 9427"/>
              <a:gd name="adj2" fmla="val 78194"/>
            </a:avLst>
          </a:prstGeom>
          <a:solidFill>
            <a:schemeClr val="accent1"/>
          </a:solidFill>
          <a:ln w="22225" cap="flat" cmpd="sng">
            <a:solidFill>
              <a:srgbClr val="7E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9" name="Google Shape;179;p10"/>
          <p:cNvSpPr txBox="1"/>
          <p:nvPr/>
        </p:nvSpPr>
        <p:spPr>
          <a:xfrm>
            <a:off x="6619875" y="3370815"/>
            <a:ext cx="18288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Our littlest students have quite a busy day!</a:t>
            </a:r>
            <a:endParaRPr sz="1400" b="0" i="0" u="none" strike="noStrike" cap="none">
              <a:solidFill>
                <a:srgbClr val="000000"/>
              </a:solidFill>
              <a:latin typeface="Arial"/>
              <a:ea typeface="Arial"/>
              <a:cs typeface="Arial"/>
              <a:sym typeface="Arial"/>
            </a:endParaRPr>
          </a:p>
        </p:txBody>
      </p:sp>
      <p:sp>
        <p:nvSpPr>
          <p:cNvPr id="180" name="Google Shape;180;p10"/>
          <p:cNvSpPr txBox="1"/>
          <p:nvPr/>
        </p:nvSpPr>
        <p:spPr>
          <a:xfrm>
            <a:off x="228600" y="6211669"/>
            <a:ext cx="8686800" cy="646331"/>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pictures on the next few slides display a variety of activities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that take place throughout a school day.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p:nvPr/>
        </p:nvSpPr>
        <p:spPr>
          <a:xfrm>
            <a:off x="990600" y="0"/>
            <a:ext cx="70866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Pre-Kindergarten Classroom Learning and Centers</a:t>
            </a:r>
            <a:endParaRPr sz="1400" b="0" i="0" u="none" strike="noStrike" cap="none">
              <a:solidFill>
                <a:srgbClr val="000000"/>
              </a:solidFill>
              <a:latin typeface="Arial"/>
              <a:ea typeface="Arial"/>
              <a:cs typeface="Arial"/>
              <a:sym typeface="Arial"/>
            </a:endParaRPr>
          </a:p>
        </p:txBody>
      </p:sp>
      <p:pic>
        <p:nvPicPr>
          <p:cNvPr id="186" name="Google Shape;186;p11"/>
          <p:cNvPicPr preferRelativeResize="0"/>
          <p:nvPr/>
        </p:nvPicPr>
        <p:blipFill rotWithShape="1">
          <a:blip r:embed="rId3">
            <a:alphaModFix/>
          </a:blip>
          <a:srcRect/>
          <a:stretch/>
        </p:blipFill>
        <p:spPr>
          <a:xfrm>
            <a:off x="6106678" y="4813070"/>
            <a:ext cx="2733997" cy="1822664"/>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187" name="Google Shape;187;p11"/>
          <p:cNvPicPr preferRelativeResize="0"/>
          <p:nvPr/>
        </p:nvPicPr>
        <p:blipFill rotWithShape="1">
          <a:blip r:embed="rId4">
            <a:alphaModFix/>
          </a:blip>
          <a:srcRect/>
          <a:stretch/>
        </p:blipFill>
        <p:spPr>
          <a:xfrm>
            <a:off x="6858000" y="684998"/>
            <a:ext cx="1809938" cy="1754687"/>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188" name="Google Shape;188;p11"/>
          <p:cNvPicPr preferRelativeResize="0"/>
          <p:nvPr/>
        </p:nvPicPr>
        <p:blipFill rotWithShape="1">
          <a:blip r:embed="rId5">
            <a:alphaModFix/>
          </a:blip>
          <a:srcRect/>
          <a:stretch/>
        </p:blipFill>
        <p:spPr>
          <a:xfrm>
            <a:off x="3172978" y="684998"/>
            <a:ext cx="2971800" cy="1761104"/>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189" name="Google Shape;189;p11"/>
          <p:cNvPicPr preferRelativeResize="0"/>
          <p:nvPr/>
        </p:nvPicPr>
        <p:blipFill rotWithShape="1">
          <a:blip r:embed="rId6">
            <a:alphaModFix/>
          </a:blip>
          <a:srcRect/>
          <a:stretch/>
        </p:blipFill>
        <p:spPr>
          <a:xfrm>
            <a:off x="363760" y="685800"/>
            <a:ext cx="2095997" cy="1760302"/>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190" name="Google Shape;190;p11"/>
          <p:cNvPicPr preferRelativeResize="0"/>
          <p:nvPr/>
        </p:nvPicPr>
        <p:blipFill rotWithShape="1">
          <a:blip r:embed="rId7">
            <a:alphaModFix/>
          </a:blip>
          <a:srcRect/>
          <a:stretch/>
        </p:blipFill>
        <p:spPr>
          <a:xfrm>
            <a:off x="3211078" y="4813070"/>
            <a:ext cx="2455640" cy="1841730"/>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191" name="Google Shape;191;p11"/>
          <p:cNvPicPr preferRelativeResize="0"/>
          <p:nvPr/>
        </p:nvPicPr>
        <p:blipFill rotWithShape="1">
          <a:blip r:embed="rId8">
            <a:alphaModFix/>
          </a:blip>
          <a:srcRect/>
          <a:stretch/>
        </p:blipFill>
        <p:spPr>
          <a:xfrm>
            <a:off x="685800" y="2756165"/>
            <a:ext cx="2388965" cy="1791724"/>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192" name="Google Shape;192;p11"/>
          <p:cNvPicPr preferRelativeResize="0"/>
          <p:nvPr/>
        </p:nvPicPr>
        <p:blipFill rotWithShape="1">
          <a:blip r:embed="rId9">
            <a:alphaModFix/>
          </a:blip>
          <a:srcRect/>
          <a:stretch/>
        </p:blipFill>
        <p:spPr>
          <a:xfrm>
            <a:off x="3420673" y="2761768"/>
            <a:ext cx="2381205" cy="1785904"/>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193" name="Google Shape;193;p11"/>
          <p:cNvPicPr preferRelativeResize="0"/>
          <p:nvPr/>
        </p:nvPicPr>
        <p:blipFill rotWithShape="1">
          <a:blip r:embed="rId10">
            <a:alphaModFix/>
          </a:blip>
          <a:srcRect/>
          <a:stretch/>
        </p:blipFill>
        <p:spPr>
          <a:xfrm>
            <a:off x="6147786" y="2756164"/>
            <a:ext cx="2388678" cy="1791508"/>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194" name="Google Shape;194;p11"/>
          <p:cNvPicPr preferRelativeResize="0"/>
          <p:nvPr/>
        </p:nvPicPr>
        <p:blipFill rotWithShape="1">
          <a:blip r:embed="rId11">
            <a:alphaModFix/>
          </a:blip>
          <a:srcRect/>
          <a:stretch/>
        </p:blipFill>
        <p:spPr>
          <a:xfrm>
            <a:off x="363760" y="4813070"/>
            <a:ext cx="2455640" cy="1841730"/>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2"/>
          <p:cNvPicPr preferRelativeResize="0"/>
          <p:nvPr/>
        </p:nvPicPr>
        <p:blipFill rotWithShape="1">
          <a:blip r:embed="rId3">
            <a:alphaModFix/>
          </a:blip>
          <a:srcRect/>
          <a:stretch/>
        </p:blipFill>
        <p:spPr>
          <a:xfrm>
            <a:off x="6151175" y="685800"/>
            <a:ext cx="2863891" cy="2147918"/>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01" name="Google Shape;201;p12"/>
          <p:cNvPicPr preferRelativeResize="0"/>
          <p:nvPr/>
        </p:nvPicPr>
        <p:blipFill rotWithShape="1">
          <a:blip r:embed="rId4">
            <a:alphaModFix/>
          </a:blip>
          <a:srcRect/>
          <a:stretch/>
        </p:blipFill>
        <p:spPr>
          <a:xfrm rot="5400000">
            <a:off x="6205547" y="3697010"/>
            <a:ext cx="3210878" cy="2408159"/>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02" name="Google Shape;202;p12"/>
          <p:cNvPicPr preferRelativeResize="0"/>
          <p:nvPr/>
        </p:nvPicPr>
        <p:blipFill rotWithShape="1">
          <a:blip r:embed="rId5">
            <a:alphaModFix/>
          </a:blip>
          <a:srcRect/>
          <a:stretch/>
        </p:blipFill>
        <p:spPr>
          <a:xfrm>
            <a:off x="321514" y="685800"/>
            <a:ext cx="2863890" cy="2147918"/>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03" name="Google Shape;203;p12"/>
          <p:cNvPicPr preferRelativeResize="0"/>
          <p:nvPr/>
        </p:nvPicPr>
        <p:blipFill rotWithShape="1">
          <a:blip r:embed="rId6">
            <a:alphaModFix/>
          </a:blip>
          <a:srcRect/>
          <a:stretch/>
        </p:blipFill>
        <p:spPr>
          <a:xfrm rot="5400000">
            <a:off x="-79846" y="3697009"/>
            <a:ext cx="3210877" cy="2408158"/>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sp>
        <p:nvSpPr>
          <p:cNvPr id="204" name="Google Shape;204;p12"/>
          <p:cNvSpPr txBox="1"/>
          <p:nvPr/>
        </p:nvSpPr>
        <p:spPr>
          <a:xfrm>
            <a:off x="990600" y="0"/>
            <a:ext cx="70866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Pre-Kindergarten Classroom Learning and Centers</a:t>
            </a:r>
            <a:endParaRPr sz="1400" b="0" i="0" u="none" strike="noStrike" cap="none">
              <a:solidFill>
                <a:srgbClr val="000000"/>
              </a:solidFill>
              <a:latin typeface="Arial"/>
              <a:ea typeface="Arial"/>
              <a:cs typeface="Arial"/>
              <a:sym typeface="Arial"/>
            </a:endParaRPr>
          </a:p>
        </p:txBody>
      </p:sp>
      <p:pic>
        <p:nvPicPr>
          <p:cNvPr id="205" name="Google Shape;205;p12"/>
          <p:cNvPicPr preferRelativeResize="0"/>
          <p:nvPr/>
        </p:nvPicPr>
        <p:blipFill rotWithShape="1">
          <a:blip r:embed="rId7">
            <a:alphaModFix/>
          </a:blip>
          <a:srcRect/>
          <a:stretch/>
        </p:blipFill>
        <p:spPr>
          <a:xfrm>
            <a:off x="3581153" y="685800"/>
            <a:ext cx="2174273" cy="2147918"/>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06" name="Google Shape;206;p12"/>
          <p:cNvPicPr preferRelativeResize="0"/>
          <p:nvPr/>
        </p:nvPicPr>
        <p:blipFill rotWithShape="1">
          <a:blip r:embed="rId8">
            <a:alphaModFix/>
          </a:blip>
          <a:srcRect/>
          <a:stretch/>
        </p:blipFill>
        <p:spPr>
          <a:xfrm>
            <a:off x="2979189" y="3295649"/>
            <a:ext cx="3378200" cy="2533650"/>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3"/>
          <p:cNvPicPr preferRelativeResize="0"/>
          <p:nvPr/>
        </p:nvPicPr>
        <p:blipFill rotWithShape="1">
          <a:blip r:embed="rId3">
            <a:alphaModFix/>
          </a:blip>
          <a:srcRect/>
          <a:stretch/>
        </p:blipFill>
        <p:spPr>
          <a:xfrm>
            <a:off x="381000" y="645016"/>
            <a:ext cx="3000779" cy="2250584"/>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12" name="Google Shape;212;p13"/>
          <p:cNvPicPr preferRelativeResize="0"/>
          <p:nvPr/>
        </p:nvPicPr>
        <p:blipFill rotWithShape="1">
          <a:blip r:embed="rId4">
            <a:alphaModFix/>
          </a:blip>
          <a:srcRect/>
          <a:stretch/>
        </p:blipFill>
        <p:spPr>
          <a:xfrm>
            <a:off x="5832428" y="645016"/>
            <a:ext cx="3000779" cy="2250584"/>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13" name="Google Shape;213;p13"/>
          <p:cNvPicPr preferRelativeResize="0"/>
          <p:nvPr/>
        </p:nvPicPr>
        <p:blipFill rotWithShape="1">
          <a:blip r:embed="rId5">
            <a:alphaModFix/>
          </a:blip>
          <a:srcRect/>
          <a:stretch/>
        </p:blipFill>
        <p:spPr>
          <a:xfrm>
            <a:off x="3513926" y="645016"/>
            <a:ext cx="2186354" cy="1798899"/>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14" name="Google Shape;214;p13"/>
          <p:cNvPicPr preferRelativeResize="0"/>
          <p:nvPr/>
        </p:nvPicPr>
        <p:blipFill rotWithShape="1">
          <a:blip r:embed="rId6">
            <a:alphaModFix/>
          </a:blip>
          <a:srcRect l="15001" r="9164" b="12222"/>
          <a:stretch/>
        </p:blipFill>
        <p:spPr>
          <a:xfrm>
            <a:off x="6381749" y="3732948"/>
            <a:ext cx="2591109" cy="2249424"/>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sp>
        <p:nvSpPr>
          <p:cNvPr id="215" name="Google Shape;215;p13"/>
          <p:cNvSpPr txBox="1"/>
          <p:nvPr/>
        </p:nvSpPr>
        <p:spPr>
          <a:xfrm>
            <a:off x="990600" y="0"/>
            <a:ext cx="70866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Pre-Kindergarten Learning and Playground Fun</a:t>
            </a:r>
            <a:endParaRPr sz="1400" b="0" i="0" u="none" strike="noStrike" cap="none">
              <a:solidFill>
                <a:srgbClr val="000000"/>
              </a:solidFill>
              <a:latin typeface="Arial"/>
              <a:ea typeface="Arial"/>
              <a:cs typeface="Arial"/>
              <a:sym typeface="Arial"/>
            </a:endParaRPr>
          </a:p>
        </p:txBody>
      </p:sp>
      <p:pic>
        <p:nvPicPr>
          <p:cNvPr id="216" name="Google Shape;216;p13"/>
          <p:cNvPicPr preferRelativeResize="0"/>
          <p:nvPr/>
        </p:nvPicPr>
        <p:blipFill rotWithShape="1">
          <a:blip r:embed="rId7">
            <a:alphaModFix/>
          </a:blip>
          <a:srcRect r="26641"/>
          <a:stretch/>
        </p:blipFill>
        <p:spPr>
          <a:xfrm rot="5400000">
            <a:off x="253826" y="3707722"/>
            <a:ext cx="2254599" cy="2305051"/>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17" name="Google Shape;217;p13"/>
          <p:cNvPicPr preferRelativeResize="0"/>
          <p:nvPr/>
        </p:nvPicPr>
        <p:blipFill rotWithShape="1">
          <a:blip r:embed="rId8">
            <a:alphaModFix/>
          </a:blip>
          <a:srcRect/>
          <a:stretch/>
        </p:blipFill>
        <p:spPr>
          <a:xfrm>
            <a:off x="2971800" y="3732948"/>
            <a:ext cx="2973833" cy="2230374"/>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4"/>
          <p:cNvPicPr preferRelativeResize="0"/>
          <p:nvPr/>
        </p:nvPicPr>
        <p:blipFill rotWithShape="1">
          <a:blip r:embed="rId3">
            <a:alphaModFix/>
          </a:blip>
          <a:srcRect/>
          <a:stretch/>
        </p:blipFill>
        <p:spPr>
          <a:xfrm>
            <a:off x="1905000" y="4937488"/>
            <a:ext cx="1521971" cy="1810637"/>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23" name="Google Shape;223;p14"/>
          <p:cNvPicPr preferRelativeResize="0"/>
          <p:nvPr/>
        </p:nvPicPr>
        <p:blipFill rotWithShape="1">
          <a:blip r:embed="rId4">
            <a:alphaModFix/>
          </a:blip>
          <a:srcRect/>
          <a:stretch/>
        </p:blipFill>
        <p:spPr>
          <a:xfrm>
            <a:off x="306938" y="626608"/>
            <a:ext cx="2500983" cy="1875737"/>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24" name="Google Shape;224;p14"/>
          <p:cNvPicPr preferRelativeResize="0"/>
          <p:nvPr/>
        </p:nvPicPr>
        <p:blipFill rotWithShape="1">
          <a:blip r:embed="rId5">
            <a:alphaModFix/>
          </a:blip>
          <a:srcRect/>
          <a:stretch/>
        </p:blipFill>
        <p:spPr>
          <a:xfrm>
            <a:off x="3657935" y="4937488"/>
            <a:ext cx="1774132" cy="1810637"/>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25" name="Google Shape;225;p14"/>
          <p:cNvPicPr preferRelativeResize="0"/>
          <p:nvPr/>
        </p:nvPicPr>
        <p:blipFill rotWithShape="1">
          <a:blip r:embed="rId6">
            <a:alphaModFix/>
          </a:blip>
          <a:srcRect/>
          <a:stretch/>
        </p:blipFill>
        <p:spPr>
          <a:xfrm>
            <a:off x="3194508" y="621500"/>
            <a:ext cx="2514600" cy="1885950"/>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26" name="Google Shape;226;p14"/>
          <p:cNvPicPr preferRelativeResize="0"/>
          <p:nvPr/>
        </p:nvPicPr>
        <p:blipFill rotWithShape="1">
          <a:blip r:embed="rId7">
            <a:alphaModFix/>
          </a:blip>
          <a:srcRect/>
          <a:stretch/>
        </p:blipFill>
        <p:spPr>
          <a:xfrm>
            <a:off x="306938" y="2759621"/>
            <a:ext cx="2500983" cy="1875738"/>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sp>
        <p:nvSpPr>
          <p:cNvPr id="227" name="Google Shape;227;p14"/>
          <p:cNvSpPr txBox="1"/>
          <p:nvPr/>
        </p:nvSpPr>
        <p:spPr>
          <a:xfrm>
            <a:off x="990600" y="0"/>
            <a:ext cx="70866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Kindergarten Classroom Learning</a:t>
            </a:r>
            <a:endParaRPr sz="1400" b="0" i="0" u="none" strike="noStrike" cap="none">
              <a:solidFill>
                <a:srgbClr val="000000"/>
              </a:solidFill>
              <a:latin typeface="Arial"/>
              <a:ea typeface="Arial"/>
              <a:cs typeface="Arial"/>
              <a:sym typeface="Arial"/>
            </a:endParaRPr>
          </a:p>
        </p:txBody>
      </p:sp>
      <p:pic>
        <p:nvPicPr>
          <p:cNvPr id="228" name="Google Shape;228;p14"/>
          <p:cNvPicPr preferRelativeResize="0"/>
          <p:nvPr/>
        </p:nvPicPr>
        <p:blipFill rotWithShape="1">
          <a:blip r:embed="rId8">
            <a:alphaModFix/>
          </a:blip>
          <a:srcRect r="49176"/>
          <a:stretch/>
        </p:blipFill>
        <p:spPr>
          <a:xfrm>
            <a:off x="7678962" y="4937488"/>
            <a:ext cx="1052313" cy="1810637"/>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29" name="Google Shape;229;p14"/>
          <p:cNvPicPr preferRelativeResize="0"/>
          <p:nvPr/>
        </p:nvPicPr>
        <p:blipFill rotWithShape="1">
          <a:blip r:embed="rId9">
            <a:alphaModFix/>
          </a:blip>
          <a:srcRect/>
          <a:stretch/>
        </p:blipFill>
        <p:spPr>
          <a:xfrm>
            <a:off x="3174825" y="2759617"/>
            <a:ext cx="2500988" cy="1875741"/>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30" name="Google Shape;230;p14"/>
          <p:cNvPicPr preferRelativeResize="0"/>
          <p:nvPr/>
        </p:nvPicPr>
        <p:blipFill rotWithShape="1">
          <a:blip r:embed="rId10">
            <a:alphaModFix/>
          </a:blip>
          <a:srcRect/>
          <a:stretch/>
        </p:blipFill>
        <p:spPr>
          <a:xfrm>
            <a:off x="6095696" y="626607"/>
            <a:ext cx="2500983" cy="1875737"/>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31" name="Google Shape;231;p14"/>
          <p:cNvPicPr preferRelativeResize="0"/>
          <p:nvPr/>
        </p:nvPicPr>
        <p:blipFill rotWithShape="1">
          <a:blip r:embed="rId11">
            <a:alphaModFix/>
          </a:blip>
          <a:srcRect r="8170"/>
          <a:stretch/>
        </p:blipFill>
        <p:spPr>
          <a:xfrm>
            <a:off x="6019800" y="2769723"/>
            <a:ext cx="2576879" cy="1870762"/>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32" name="Google Shape;232;p14"/>
          <p:cNvPicPr preferRelativeResize="0"/>
          <p:nvPr/>
        </p:nvPicPr>
        <p:blipFill rotWithShape="1">
          <a:blip r:embed="rId12">
            <a:alphaModFix/>
          </a:blip>
          <a:srcRect/>
          <a:stretch/>
        </p:blipFill>
        <p:spPr>
          <a:xfrm rot="5400000">
            <a:off x="85281" y="5163818"/>
            <a:ext cx="1810636" cy="1357977"/>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33" name="Google Shape;233;p14"/>
          <p:cNvPicPr preferRelativeResize="0"/>
          <p:nvPr/>
        </p:nvPicPr>
        <p:blipFill rotWithShape="1">
          <a:blip r:embed="rId13">
            <a:alphaModFix/>
          </a:blip>
          <a:srcRect/>
          <a:stretch/>
        </p:blipFill>
        <p:spPr>
          <a:xfrm>
            <a:off x="5663031" y="4937488"/>
            <a:ext cx="1784967" cy="1810637"/>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5"/>
          <p:cNvPicPr preferRelativeResize="0"/>
          <p:nvPr/>
        </p:nvPicPr>
        <p:blipFill rotWithShape="1">
          <a:blip r:embed="rId3">
            <a:alphaModFix/>
          </a:blip>
          <a:srcRect/>
          <a:stretch/>
        </p:blipFill>
        <p:spPr>
          <a:xfrm>
            <a:off x="6858000" y="4777396"/>
            <a:ext cx="1997169" cy="1900988"/>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39" name="Google Shape;239;p15"/>
          <p:cNvPicPr preferRelativeResize="0"/>
          <p:nvPr/>
        </p:nvPicPr>
        <p:blipFill rotWithShape="1">
          <a:blip r:embed="rId4">
            <a:alphaModFix/>
          </a:blip>
          <a:srcRect/>
          <a:stretch/>
        </p:blipFill>
        <p:spPr>
          <a:xfrm rot="5400000">
            <a:off x="4048125" y="923926"/>
            <a:ext cx="1600199" cy="971551"/>
          </a:xfrm>
          <a:prstGeom prst="rect">
            <a:avLst/>
          </a:prstGeom>
          <a:noFill/>
          <a:ln>
            <a:noFill/>
          </a:ln>
        </p:spPr>
      </p:pic>
      <p:pic>
        <p:nvPicPr>
          <p:cNvPr id="240" name="Google Shape;240;p15"/>
          <p:cNvPicPr preferRelativeResize="0"/>
          <p:nvPr/>
        </p:nvPicPr>
        <p:blipFill rotWithShape="1">
          <a:blip r:embed="rId5">
            <a:alphaModFix/>
          </a:blip>
          <a:srcRect/>
          <a:stretch/>
        </p:blipFill>
        <p:spPr>
          <a:xfrm>
            <a:off x="4724400" y="4576975"/>
            <a:ext cx="1924304" cy="2128625"/>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41" name="Google Shape;241;p15"/>
          <p:cNvPicPr preferRelativeResize="0"/>
          <p:nvPr/>
        </p:nvPicPr>
        <p:blipFill rotWithShape="1">
          <a:blip r:embed="rId6">
            <a:alphaModFix/>
          </a:blip>
          <a:srcRect/>
          <a:stretch/>
        </p:blipFill>
        <p:spPr>
          <a:xfrm>
            <a:off x="2780665" y="609601"/>
            <a:ext cx="1410335" cy="1600200"/>
          </a:xfrm>
          <a:prstGeom prst="rect">
            <a:avLst/>
          </a:prstGeom>
          <a:noFill/>
          <a:ln>
            <a:noFill/>
          </a:ln>
        </p:spPr>
      </p:pic>
      <p:pic>
        <p:nvPicPr>
          <p:cNvPr id="242" name="Google Shape;242;p15"/>
          <p:cNvPicPr preferRelativeResize="0"/>
          <p:nvPr/>
        </p:nvPicPr>
        <p:blipFill rotWithShape="1">
          <a:blip r:embed="rId7">
            <a:alphaModFix/>
          </a:blip>
          <a:srcRect/>
          <a:stretch/>
        </p:blipFill>
        <p:spPr>
          <a:xfrm rot="5400000">
            <a:off x="-83856" y="2783547"/>
            <a:ext cx="1922555" cy="1441916"/>
          </a:xfrm>
          <a:prstGeom prst="rect">
            <a:avLst/>
          </a:prstGeom>
          <a:noFill/>
          <a:ln>
            <a:noFill/>
          </a:ln>
        </p:spPr>
      </p:pic>
      <p:pic>
        <p:nvPicPr>
          <p:cNvPr id="243" name="Google Shape;243;p15"/>
          <p:cNvPicPr preferRelativeResize="0"/>
          <p:nvPr/>
        </p:nvPicPr>
        <p:blipFill rotWithShape="1">
          <a:blip r:embed="rId8">
            <a:alphaModFix/>
          </a:blip>
          <a:srcRect/>
          <a:stretch/>
        </p:blipFill>
        <p:spPr>
          <a:xfrm>
            <a:off x="2362201" y="4548996"/>
            <a:ext cx="2133599" cy="2129388"/>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44" name="Google Shape;244;p15"/>
          <p:cNvPicPr preferRelativeResize="0"/>
          <p:nvPr/>
        </p:nvPicPr>
        <p:blipFill rotWithShape="1">
          <a:blip r:embed="rId9">
            <a:alphaModFix/>
          </a:blip>
          <a:srcRect/>
          <a:stretch/>
        </p:blipFill>
        <p:spPr>
          <a:xfrm>
            <a:off x="4338881" y="2543964"/>
            <a:ext cx="2271237" cy="1703428"/>
          </a:xfrm>
          <a:prstGeom prst="rect">
            <a:avLst/>
          </a:prstGeom>
          <a:noFill/>
          <a:ln>
            <a:noFill/>
          </a:ln>
        </p:spPr>
      </p:pic>
      <p:pic>
        <p:nvPicPr>
          <p:cNvPr id="245" name="Google Shape;245;p15"/>
          <p:cNvPicPr preferRelativeResize="0"/>
          <p:nvPr/>
        </p:nvPicPr>
        <p:blipFill rotWithShape="1">
          <a:blip r:embed="rId10">
            <a:alphaModFix/>
          </a:blip>
          <a:srcRect/>
          <a:stretch/>
        </p:blipFill>
        <p:spPr>
          <a:xfrm>
            <a:off x="1783206" y="2533676"/>
            <a:ext cx="2284954" cy="1713716"/>
          </a:xfrm>
          <a:prstGeom prst="rect">
            <a:avLst/>
          </a:prstGeom>
          <a:noFill/>
          <a:ln>
            <a:noFill/>
          </a:ln>
        </p:spPr>
      </p:pic>
      <p:pic>
        <p:nvPicPr>
          <p:cNvPr id="246" name="Google Shape;246;p15"/>
          <p:cNvPicPr preferRelativeResize="0"/>
          <p:nvPr/>
        </p:nvPicPr>
        <p:blipFill rotWithShape="1">
          <a:blip r:embed="rId11">
            <a:alphaModFix/>
          </a:blip>
          <a:srcRect/>
          <a:stretch/>
        </p:blipFill>
        <p:spPr>
          <a:xfrm>
            <a:off x="6721233" y="2533676"/>
            <a:ext cx="2194167" cy="1982887"/>
          </a:xfrm>
          <a:prstGeom prst="rect">
            <a:avLst/>
          </a:prstGeom>
          <a:noFill/>
          <a:ln>
            <a:noFill/>
          </a:ln>
        </p:spPr>
      </p:pic>
      <p:pic>
        <p:nvPicPr>
          <p:cNvPr id="247" name="Google Shape;247;p15"/>
          <p:cNvPicPr preferRelativeResize="0"/>
          <p:nvPr/>
        </p:nvPicPr>
        <p:blipFill rotWithShape="1">
          <a:blip r:embed="rId12">
            <a:alphaModFix/>
          </a:blip>
          <a:srcRect/>
          <a:stretch/>
        </p:blipFill>
        <p:spPr>
          <a:xfrm>
            <a:off x="152400" y="609601"/>
            <a:ext cx="2400300" cy="1600200"/>
          </a:xfrm>
          <a:prstGeom prst="rect">
            <a:avLst/>
          </a:prstGeom>
          <a:noFill/>
          <a:ln>
            <a:noFill/>
          </a:ln>
        </p:spPr>
      </p:pic>
      <p:pic>
        <p:nvPicPr>
          <p:cNvPr id="248" name="Google Shape;248;p15"/>
          <p:cNvPicPr preferRelativeResize="0"/>
          <p:nvPr/>
        </p:nvPicPr>
        <p:blipFill rotWithShape="1">
          <a:blip r:embed="rId13">
            <a:alphaModFix/>
          </a:blip>
          <a:srcRect/>
          <a:stretch/>
        </p:blipFill>
        <p:spPr>
          <a:xfrm>
            <a:off x="188072" y="5224454"/>
            <a:ext cx="1945528" cy="1472980"/>
          </a:xfrm>
          <a:prstGeom prst="rect">
            <a:avLst/>
          </a:prstGeom>
          <a:noFill/>
          <a:ln>
            <a:noFill/>
          </a:ln>
        </p:spPr>
      </p:pic>
      <p:pic>
        <p:nvPicPr>
          <p:cNvPr id="249" name="Google Shape;249;p15"/>
          <p:cNvPicPr preferRelativeResize="0"/>
          <p:nvPr/>
        </p:nvPicPr>
        <p:blipFill rotWithShape="1">
          <a:blip r:embed="rId14">
            <a:alphaModFix/>
          </a:blip>
          <a:srcRect/>
          <a:stretch/>
        </p:blipFill>
        <p:spPr>
          <a:xfrm rot="5400000">
            <a:off x="5305425" y="809626"/>
            <a:ext cx="1600200" cy="1200150"/>
          </a:xfrm>
          <a:prstGeom prst="rect">
            <a:avLst/>
          </a:prstGeom>
          <a:noFill/>
          <a:ln>
            <a:noFill/>
          </a:ln>
        </p:spPr>
      </p:pic>
      <p:pic>
        <p:nvPicPr>
          <p:cNvPr id="250" name="Google Shape;250;p15"/>
          <p:cNvPicPr preferRelativeResize="0"/>
          <p:nvPr/>
        </p:nvPicPr>
        <p:blipFill rotWithShape="1">
          <a:blip r:embed="rId15">
            <a:alphaModFix/>
          </a:blip>
          <a:srcRect/>
          <a:stretch/>
        </p:blipFill>
        <p:spPr>
          <a:xfrm>
            <a:off x="6884618" y="609601"/>
            <a:ext cx="2030782" cy="1600200"/>
          </a:xfrm>
          <a:prstGeom prst="rect">
            <a:avLst/>
          </a:prstGeom>
          <a:noFill/>
          <a:ln>
            <a:noFill/>
          </a:ln>
        </p:spPr>
      </p:pic>
      <p:sp>
        <p:nvSpPr>
          <p:cNvPr id="251" name="Google Shape;251;p15"/>
          <p:cNvSpPr txBox="1"/>
          <p:nvPr/>
        </p:nvSpPr>
        <p:spPr>
          <a:xfrm>
            <a:off x="990600" y="0"/>
            <a:ext cx="70866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Kindergarten Classroom Learning and Fun</a:t>
            </a:r>
            <a:endParaRPr sz="1400" b="0" i="0" u="none" strike="noStrike" cap="none">
              <a:solidFill>
                <a:srgbClr val="000000"/>
              </a:solidFill>
              <a:latin typeface="Arial"/>
              <a:ea typeface="Arial"/>
              <a:cs typeface="Arial"/>
              <a:sym typeface="Arial"/>
            </a:endParaRPr>
          </a:p>
        </p:txBody>
      </p:sp>
      <p:pic>
        <p:nvPicPr>
          <p:cNvPr id="252" name="Google Shape;252;p15"/>
          <p:cNvPicPr preferRelativeResize="0"/>
          <p:nvPr/>
        </p:nvPicPr>
        <p:blipFill rotWithShape="1">
          <a:blip r:embed="rId4">
            <a:alphaModFix/>
          </a:blip>
          <a:srcRect/>
          <a:stretch/>
        </p:blipFill>
        <p:spPr>
          <a:xfrm rot="5400000">
            <a:off x="4084261" y="904876"/>
            <a:ext cx="1600199" cy="971551"/>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53" name="Google Shape;253;p15"/>
          <p:cNvPicPr preferRelativeResize="0"/>
          <p:nvPr/>
        </p:nvPicPr>
        <p:blipFill rotWithShape="1">
          <a:blip r:embed="rId6">
            <a:alphaModFix/>
          </a:blip>
          <a:srcRect/>
          <a:stretch/>
        </p:blipFill>
        <p:spPr>
          <a:xfrm>
            <a:off x="2816801" y="590551"/>
            <a:ext cx="1410335" cy="1600200"/>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54" name="Google Shape;254;p15"/>
          <p:cNvPicPr preferRelativeResize="0"/>
          <p:nvPr/>
        </p:nvPicPr>
        <p:blipFill rotWithShape="1">
          <a:blip r:embed="rId7">
            <a:alphaModFix/>
          </a:blip>
          <a:srcRect/>
          <a:stretch/>
        </p:blipFill>
        <p:spPr>
          <a:xfrm rot="5400000">
            <a:off x="-47720" y="2764497"/>
            <a:ext cx="1922555" cy="1441916"/>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55" name="Google Shape;255;p15"/>
          <p:cNvPicPr preferRelativeResize="0"/>
          <p:nvPr/>
        </p:nvPicPr>
        <p:blipFill rotWithShape="1">
          <a:blip r:embed="rId9">
            <a:alphaModFix/>
          </a:blip>
          <a:srcRect/>
          <a:stretch/>
        </p:blipFill>
        <p:spPr>
          <a:xfrm>
            <a:off x="4267200" y="2524914"/>
            <a:ext cx="2271237" cy="1703428"/>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56" name="Google Shape;256;p15"/>
          <p:cNvPicPr preferRelativeResize="0"/>
          <p:nvPr/>
        </p:nvPicPr>
        <p:blipFill rotWithShape="1">
          <a:blip r:embed="rId10">
            <a:alphaModFix/>
          </a:blip>
          <a:srcRect/>
          <a:stretch/>
        </p:blipFill>
        <p:spPr>
          <a:xfrm>
            <a:off x="1819342" y="2514626"/>
            <a:ext cx="2284954" cy="1713716"/>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57" name="Google Shape;257;p15"/>
          <p:cNvPicPr preferRelativeResize="0"/>
          <p:nvPr/>
        </p:nvPicPr>
        <p:blipFill rotWithShape="1">
          <a:blip r:embed="rId11">
            <a:alphaModFix/>
          </a:blip>
          <a:srcRect/>
          <a:stretch/>
        </p:blipFill>
        <p:spPr>
          <a:xfrm>
            <a:off x="6757369" y="2514626"/>
            <a:ext cx="2194167" cy="1982887"/>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58" name="Google Shape;258;p15"/>
          <p:cNvPicPr preferRelativeResize="0"/>
          <p:nvPr/>
        </p:nvPicPr>
        <p:blipFill rotWithShape="1">
          <a:blip r:embed="rId12">
            <a:alphaModFix/>
          </a:blip>
          <a:srcRect/>
          <a:stretch/>
        </p:blipFill>
        <p:spPr>
          <a:xfrm>
            <a:off x="188536" y="590551"/>
            <a:ext cx="2400300" cy="1600200"/>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59" name="Google Shape;259;p15"/>
          <p:cNvPicPr preferRelativeResize="0"/>
          <p:nvPr/>
        </p:nvPicPr>
        <p:blipFill rotWithShape="1">
          <a:blip r:embed="rId13">
            <a:alphaModFix/>
          </a:blip>
          <a:srcRect/>
          <a:stretch/>
        </p:blipFill>
        <p:spPr>
          <a:xfrm>
            <a:off x="224208" y="5205404"/>
            <a:ext cx="1945528" cy="1472980"/>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60" name="Google Shape;260;p15"/>
          <p:cNvPicPr preferRelativeResize="0"/>
          <p:nvPr/>
        </p:nvPicPr>
        <p:blipFill rotWithShape="1">
          <a:blip r:embed="rId14">
            <a:alphaModFix/>
          </a:blip>
          <a:srcRect/>
          <a:stretch/>
        </p:blipFill>
        <p:spPr>
          <a:xfrm rot="5400000">
            <a:off x="5341561" y="790576"/>
            <a:ext cx="1600200" cy="1200150"/>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pic>
        <p:nvPicPr>
          <p:cNvPr id="261" name="Google Shape;261;p15"/>
          <p:cNvPicPr preferRelativeResize="0"/>
          <p:nvPr/>
        </p:nvPicPr>
        <p:blipFill rotWithShape="1">
          <a:blip r:embed="rId15">
            <a:alphaModFix/>
          </a:blip>
          <a:srcRect/>
          <a:stretch/>
        </p:blipFill>
        <p:spPr>
          <a:xfrm>
            <a:off x="6920754" y="590551"/>
            <a:ext cx="2030782" cy="1600200"/>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6"/>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solidFill>
                  <a:schemeClr val="accent2"/>
                </a:solidFill>
              </a:rPr>
              <a:t>Application Process</a:t>
            </a:r>
            <a:endParaRPr/>
          </a:p>
        </p:txBody>
      </p:sp>
      <p:sp>
        <p:nvSpPr>
          <p:cNvPr id="268" name="Google Shape;268;p16"/>
          <p:cNvSpPr txBox="1"/>
          <p:nvPr/>
        </p:nvSpPr>
        <p:spPr>
          <a:xfrm>
            <a:off x="685800" y="533400"/>
            <a:ext cx="7696200" cy="440120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School website </a:t>
            </a:r>
            <a:r>
              <a:rPr lang="en-US" sz="2000" b="0" i="0" u="sng" strike="noStrike" cap="none">
                <a:solidFill>
                  <a:schemeClr val="hlink"/>
                </a:solidFill>
                <a:latin typeface="Times New Roman"/>
                <a:ea typeface="Times New Roman"/>
                <a:cs typeface="Times New Roman"/>
                <a:sym typeface="Times New Roman"/>
                <a:hlinkClick r:id="rId3"/>
              </a:rPr>
              <a:t>www.sjp-sta.org</a:t>
            </a:r>
            <a:endParaRPr sz="2000" b="0" i="0" u="none" strike="noStrike" cap="none">
              <a:solidFill>
                <a:schemeClr val="accen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Click on ADMISSIONS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Online Application Form – Be prepared to upload, print, and pay:</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Photo of applicant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Forms to download and print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$65 non-refundable fee</a:t>
            </a:r>
            <a:endParaRPr sz="1400" b="0" i="0" u="none" strike="noStrike" cap="none">
              <a:solidFill>
                <a:srgbClr val="000000"/>
              </a:solidFill>
              <a:latin typeface="Arial"/>
              <a:ea typeface="Arial"/>
              <a:cs typeface="Arial"/>
              <a:sym typeface="Arial"/>
            </a:endParaRPr>
          </a:p>
          <a:p>
            <a:pPr marL="342900" marR="0" lvl="1" indent="-34290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Admissions Secretary:  Mrs. Tracie Waguespack</a:t>
            </a:r>
            <a:endParaRPr sz="1400" b="0" i="0" u="none" strike="noStrike" cap="none">
              <a:solidFill>
                <a:srgbClr val="000000"/>
              </a:solidFill>
              <a:latin typeface="Arial"/>
              <a:ea typeface="Arial"/>
              <a:cs typeface="Arial"/>
              <a:sym typeface="Arial"/>
            </a:endParaRPr>
          </a:p>
          <a:p>
            <a:pPr marL="742950" marR="0" lvl="2" indent="-34290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Office on St. Theresa Middle campus</a:t>
            </a:r>
            <a:endParaRPr sz="1400" b="0" i="0" u="none" strike="noStrike" cap="none">
              <a:solidFill>
                <a:srgbClr val="000000"/>
              </a:solidFill>
              <a:latin typeface="Arial"/>
              <a:ea typeface="Arial"/>
              <a:cs typeface="Arial"/>
              <a:sym typeface="Arial"/>
            </a:endParaRPr>
          </a:p>
          <a:p>
            <a:pPr marL="742950" marR="0" lvl="2" indent="-342900" algn="l" rtl="0">
              <a:lnSpc>
                <a:spcPct val="100000"/>
              </a:lnSpc>
              <a:spcBef>
                <a:spcPts val="0"/>
              </a:spcBef>
              <a:spcAft>
                <a:spcPts val="0"/>
              </a:spcAft>
              <a:buClr>
                <a:srgbClr val="5A6885"/>
              </a:buClr>
              <a:buSzPts val="2000"/>
              <a:buFont typeface="Arial"/>
              <a:buChar char="•"/>
            </a:pPr>
            <a:r>
              <a:rPr lang="en-US" sz="2000" b="0" i="0" u="sng" strike="noStrike" cap="none">
                <a:solidFill>
                  <a:schemeClr val="hlink"/>
                </a:solidFill>
                <a:latin typeface="Times New Roman"/>
                <a:ea typeface="Times New Roman"/>
                <a:cs typeface="Times New Roman"/>
                <a:sym typeface="Times New Roman"/>
                <a:hlinkClick r:id="rId4"/>
              </a:rPr>
              <a:t>traciewaguespack@sjp-sta.org</a:t>
            </a:r>
            <a:endParaRPr sz="2000" b="0" i="0" u="none" strike="noStrike" cap="none">
              <a:solidFill>
                <a:srgbClr val="5A6885"/>
              </a:solidFill>
              <a:latin typeface="Times New Roman"/>
              <a:ea typeface="Times New Roman"/>
              <a:cs typeface="Times New Roman"/>
              <a:sym typeface="Times New Roman"/>
            </a:endParaRPr>
          </a:p>
          <a:p>
            <a:pPr marL="742950" marR="0" lvl="2" indent="-34290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Contact for application assistance</a:t>
            </a:r>
            <a:endParaRPr sz="1400" b="0" i="0" u="none" strike="noStrike" cap="none">
              <a:solidFill>
                <a:srgbClr val="000000"/>
              </a:solidFill>
              <a:latin typeface="Arial"/>
              <a:ea typeface="Arial"/>
              <a:cs typeface="Arial"/>
              <a:sym typeface="Arial"/>
            </a:endParaRPr>
          </a:p>
          <a:p>
            <a:pPr marL="342900" marR="0" lvl="1" indent="-34290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St. John Primary Principal’s Secretary:  Mrs. Shannon Meng</a:t>
            </a:r>
            <a:endParaRPr sz="1400" b="0" i="0" u="none" strike="noStrike" cap="none">
              <a:solidFill>
                <a:srgbClr val="000000"/>
              </a:solidFill>
              <a:latin typeface="Arial"/>
              <a:ea typeface="Arial"/>
              <a:cs typeface="Arial"/>
              <a:sym typeface="Arial"/>
            </a:endParaRPr>
          </a:p>
          <a:p>
            <a:pPr marL="742950" marR="0" lvl="2" indent="-34290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Office on St. John Primary campus</a:t>
            </a:r>
            <a:endParaRPr sz="1400" b="0" i="0" u="none" strike="noStrike" cap="none">
              <a:solidFill>
                <a:srgbClr val="000000"/>
              </a:solidFill>
              <a:latin typeface="Arial"/>
              <a:ea typeface="Arial"/>
              <a:cs typeface="Arial"/>
              <a:sym typeface="Arial"/>
            </a:endParaRPr>
          </a:p>
          <a:p>
            <a:pPr marL="742950" marR="0" lvl="2" indent="-342900" algn="l" rtl="0">
              <a:lnSpc>
                <a:spcPct val="100000"/>
              </a:lnSpc>
              <a:spcBef>
                <a:spcPts val="0"/>
              </a:spcBef>
              <a:spcAft>
                <a:spcPts val="0"/>
              </a:spcAft>
              <a:buClr>
                <a:srgbClr val="5A6885"/>
              </a:buClr>
              <a:buSzPts val="2000"/>
              <a:buFont typeface="Arial"/>
              <a:buChar char="•"/>
            </a:pPr>
            <a:r>
              <a:rPr lang="en-US" sz="2000" b="0" i="0" u="sng" strike="noStrike" cap="none">
                <a:solidFill>
                  <a:schemeClr val="hlink"/>
                </a:solidFill>
                <a:latin typeface="Times New Roman"/>
                <a:ea typeface="Times New Roman"/>
                <a:cs typeface="Times New Roman"/>
                <a:sym typeface="Times New Roman"/>
                <a:hlinkClick r:id="rId5"/>
              </a:rPr>
              <a:t>shannonmeng@sjp-sta.org</a:t>
            </a:r>
            <a:endParaRPr sz="2000" b="0" i="0" u="none" strike="noStrike" cap="none">
              <a:solidFill>
                <a:srgbClr val="5A6885"/>
              </a:solidFill>
              <a:latin typeface="Times New Roman"/>
              <a:ea typeface="Times New Roman"/>
              <a:cs typeface="Times New Roman"/>
              <a:sym typeface="Times New Roman"/>
            </a:endParaRPr>
          </a:p>
          <a:p>
            <a:pPr marL="742950" marR="0" lvl="2" indent="-342900" algn="l" rtl="0">
              <a:lnSpc>
                <a:spcPct val="100000"/>
              </a:lnSpc>
              <a:spcBef>
                <a:spcPts val="0"/>
              </a:spcBef>
              <a:spcAft>
                <a:spcPts val="0"/>
              </a:spcAft>
              <a:buClr>
                <a:srgbClr val="5A6885"/>
              </a:buClr>
              <a:buSzPts val="2000"/>
              <a:buFont typeface="Arial"/>
              <a:buChar char="•"/>
            </a:pPr>
            <a:r>
              <a:rPr lang="en-US" sz="2000" b="0" i="0" u="none" strike="noStrike" cap="none">
                <a:solidFill>
                  <a:srgbClr val="5A6885"/>
                </a:solidFill>
                <a:latin typeface="Times New Roman"/>
                <a:ea typeface="Times New Roman"/>
                <a:cs typeface="Times New Roman"/>
                <a:sym typeface="Times New Roman"/>
              </a:rPr>
              <a:t>Contact for school information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7"/>
          <p:cNvSpPr txBox="1">
            <a:spLocks noGrp="1"/>
          </p:cNvSpPr>
          <p:nvPr>
            <p:ph type="body" idx="1"/>
          </p:nvPr>
        </p:nvSpPr>
        <p:spPr>
          <a:xfrm>
            <a:off x="800100" y="1789964"/>
            <a:ext cx="7543800" cy="4001236"/>
          </a:xfrm>
          <a:prstGeom prst="rect">
            <a:avLst/>
          </a:prstGeom>
          <a:noFill/>
          <a:ln>
            <a:noFill/>
          </a:ln>
        </p:spPr>
        <p:txBody>
          <a:bodyPr spcFirstLastPara="1" wrap="square" lIns="91425" tIns="45700" rIns="91425" bIns="45700" anchor="ctr" anchorCtr="0">
            <a:noAutofit/>
          </a:bodyPr>
          <a:lstStyle/>
          <a:p>
            <a:pPr marL="273050" lvl="0" indent="-273050" algn="l" rtl="0">
              <a:lnSpc>
                <a:spcPct val="100000"/>
              </a:lnSpc>
              <a:spcBef>
                <a:spcPts val="0"/>
              </a:spcBef>
              <a:spcAft>
                <a:spcPts val="0"/>
              </a:spcAft>
              <a:buSzPts val="1800"/>
              <a:buChar char="•"/>
            </a:pPr>
            <a:r>
              <a:rPr lang="en-US" sz="1800" dirty="0">
                <a:solidFill>
                  <a:srgbClr val="5A6885"/>
                </a:solidFill>
              </a:rPr>
              <a:t>One of the forms to download and print is called the </a:t>
            </a:r>
            <a:r>
              <a:rPr lang="en-US" sz="1800" b="1" u="sng" dirty="0">
                <a:solidFill>
                  <a:srgbClr val="5A6885"/>
                </a:solidFill>
              </a:rPr>
              <a:t>Parish Verification Form</a:t>
            </a:r>
            <a:r>
              <a:rPr lang="en-US" sz="1800" dirty="0">
                <a:solidFill>
                  <a:srgbClr val="5A6885"/>
                </a:solidFill>
              </a:rPr>
              <a:t>.  Complete the form and bring to your pastor.  He will sign it and send it directly to the school office.  This could take several weeks.</a:t>
            </a:r>
            <a:endParaRPr dirty="0"/>
          </a:p>
          <a:p>
            <a:pPr marL="273050" lvl="0" indent="-273050" algn="l" rtl="0">
              <a:lnSpc>
                <a:spcPct val="100000"/>
              </a:lnSpc>
              <a:spcBef>
                <a:spcPts val="360"/>
              </a:spcBef>
              <a:spcAft>
                <a:spcPts val="0"/>
              </a:spcAft>
              <a:buSzPts val="1800"/>
              <a:buChar char="•"/>
            </a:pPr>
            <a:r>
              <a:rPr lang="en-US" sz="1800" dirty="0">
                <a:solidFill>
                  <a:srgbClr val="5A6885"/>
                </a:solidFill>
              </a:rPr>
              <a:t>Another form to download and print is the </a:t>
            </a:r>
            <a:r>
              <a:rPr lang="en-US" sz="1800" b="1" u="sng" dirty="0">
                <a:solidFill>
                  <a:srgbClr val="5A6885"/>
                </a:solidFill>
              </a:rPr>
              <a:t>Readiness Form</a:t>
            </a:r>
            <a:r>
              <a:rPr lang="en-US" sz="1800" dirty="0">
                <a:solidFill>
                  <a:srgbClr val="5A6885"/>
                </a:solidFill>
              </a:rPr>
              <a:t>.  Complete the form and bring to Mrs. Waguespack’s office, along with other forms:</a:t>
            </a:r>
          </a:p>
          <a:p>
            <a:pPr marL="730250" lvl="1" indent="-273050"/>
            <a:r>
              <a:rPr lang="en-US" sz="1600" dirty="0">
                <a:solidFill>
                  <a:srgbClr val="5A6885"/>
                </a:solidFill>
              </a:rPr>
              <a:t>original birth certificate</a:t>
            </a:r>
          </a:p>
          <a:p>
            <a:pPr marL="730250" lvl="1" indent="-273050"/>
            <a:r>
              <a:rPr lang="en-US" sz="1600" dirty="0">
                <a:solidFill>
                  <a:srgbClr val="5A6885"/>
                </a:solidFill>
              </a:rPr>
              <a:t>a current immunization record</a:t>
            </a:r>
          </a:p>
          <a:p>
            <a:pPr marL="730250" lvl="1" indent="-273050"/>
            <a:r>
              <a:rPr lang="en-US" sz="1600" dirty="0">
                <a:solidFill>
                  <a:srgbClr val="5A6885"/>
                </a:solidFill>
              </a:rPr>
              <a:t>copy of a baptism certificate   </a:t>
            </a:r>
            <a:endParaRPr dirty="0"/>
          </a:p>
          <a:p>
            <a:pPr marL="273050" lvl="0" indent="-273050" algn="l" rtl="0">
              <a:lnSpc>
                <a:spcPct val="100000"/>
              </a:lnSpc>
              <a:spcBef>
                <a:spcPts val="360"/>
              </a:spcBef>
              <a:spcAft>
                <a:spcPts val="0"/>
              </a:spcAft>
              <a:buSzPts val="1800"/>
              <a:buChar char="•"/>
            </a:pPr>
            <a:r>
              <a:rPr lang="en-US" sz="1800" dirty="0">
                <a:solidFill>
                  <a:srgbClr val="5A6885"/>
                </a:solidFill>
              </a:rPr>
              <a:t>Applications should be completed as soon as possible, although we will accept applications throughout the summer, as long as there is room.  </a:t>
            </a:r>
            <a:endParaRPr dirty="0"/>
          </a:p>
          <a:p>
            <a:pPr marL="273050" lvl="0" indent="-273050" algn="l" rtl="0">
              <a:lnSpc>
                <a:spcPct val="100000"/>
              </a:lnSpc>
              <a:spcBef>
                <a:spcPts val="360"/>
              </a:spcBef>
              <a:spcAft>
                <a:spcPts val="0"/>
              </a:spcAft>
              <a:buSzPts val="1800"/>
              <a:buChar char="•"/>
            </a:pPr>
            <a:r>
              <a:rPr lang="en-US" sz="1800" dirty="0">
                <a:solidFill>
                  <a:srgbClr val="5A6885"/>
                </a:solidFill>
              </a:rPr>
              <a:t>Our goal is to mail the first round of acceptance letters around mid-February.  </a:t>
            </a:r>
            <a:endParaRPr dirty="0"/>
          </a:p>
          <a:p>
            <a:pPr marL="273050" lvl="0" indent="-273050" algn="l" rtl="0">
              <a:lnSpc>
                <a:spcPct val="100000"/>
              </a:lnSpc>
              <a:spcBef>
                <a:spcPts val="360"/>
              </a:spcBef>
              <a:spcAft>
                <a:spcPts val="0"/>
              </a:spcAft>
              <a:buSzPts val="1800"/>
              <a:buChar char="•"/>
            </a:pPr>
            <a:r>
              <a:rPr lang="en-US" sz="1800" dirty="0">
                <a:solidFill>
                  <a:srgbClr val="5A6885"/>
                </a:solidFill>
              </a:rPr>
              <a:t>There are acceptance priorities, as stated on the next slide.  </a:t>
            </a:r>
            <a:endParaRPr dirty="0"/>
          </a:p>
          <a:p>
            <a:pPr marL="273050" lvl="0" indent="-120650" algn="l" rtl="0">
              <a:lnSpc>
                <a:spcPct val="100000"/>
              </a:lnSpc>
              <a:spcBef>
                <a:spcPts val="480"/>
              </a:spcBef>
              <a:spcAft>
                <a:spcPts val="0"/>
              </a:spcAft>
              <a:buSzPts val="2400"/>
              <a:buNone/>
            </a:pPr>
            <a:endParaRPr dirty="0"/>
          </a:p>
        </p:txBody>
      </p:sp>
      <p:sp>
        <p:nvSpPr>
          <p:cNvPr id="274" name="Google Shape;274;p17"/>
          <p:cNvSpPr/>
          <p:nvPr/>
        </p:nvSpPr>
        <p:spPr>
          <a:xfrm>
            <a:off x="800100" y="511767"/>
            <a:ext cx="7543800" cy="990600"/>
          </a:xfrm>
          <a:prstGeom prst="rect">
            <a:avLst/>
          </a:prstGeom>
          <a:solidFill>
            <a:schemeClr val="accent1"/>
          </a:solidFill>
          <a:ln w="22225" cap="flat" cmpd="sng">
            <a:solidFill>
              <a:srgbClr val="7E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5" name="Google Shape;275;p17"/>
          <p:cNvSpPr txBox="1"/>
          <p:nvPr/>
        </p:nvSpPr>
        <p:spPr>
          <a:xfrm>
            <a:off x="1028700" y="822401"/>
            <a:ext cx="7086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More about the application process . . . for PK and K . .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8"/>
          <p:cNvSpPr txBox="1"/>
          <p:nvPr/>
        </p:nvSpPr>
        <p:spPr>
          <a:xfrm>
            <a:off x="381000" y="1752600"/>
            <a:ext cx="8382000" cy="50475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A6885"/>
                </a:solidFill>
                <a:latin typeface="Times New Roman"/>
                <a:ea typeface="Times New Roman"/>
                <a:cs typeface="Times New Roman"/>
                <a:sym typeface="Times New Roman"/>
              </a:rPr>
              <a:t>A Catholic family is a family who is registered and verified in a Catholic Church parish.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A6885"/>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A6885"/>
                </a:solidFill>
                <a:latin typeface="Times New Roman"/>
                <a:ea typeface="Times New Roman"/>
                <a:cs typeface="Times New Roman"/>
                <a:sym typeface="Times New Roman"/>
              </a:rPr>
              <a:t>An applicant is a baptized or non-baptized child.  The order of priority for admission to St. John Primary/St. Theresa Middle is as follows: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A6885"/>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5A6885"/>
              </a:buClr>
              <a:buSzPts val="1800"/>
              <a:buFont typeface="Impact"/>
              <a:buAutoNum type="arabicPeriod"/>
            </a:pPr>
            <a:r>
              <a:rPr lang="en-US" sz="1800" b="0" i="0" u="none" strike="noStrike" cap="none">
                <a:solidFill>
                  <a:srgbClr val="5A6885"/>
                </a:solidFill>
                <a:latin typeface="Times New Roman"/>
                <a:ea typeface="Times New Roman"/>
                <a:cs typeface="Times New Roman"/>
                <a:sym typeface="Times New Roman"/>
              </a:rPr>
              <a:t>Applicant in a Catholic family with a currently enrolled student in St. John Primary/St. Theresa Middle OR whose next older sibling has graduated from the 8th grade at St. Theresa Middle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5A6885"/>
              </a:buClr>
              <a:buSzPts val="1800"/>
              <a:buFont typeface="Impact"/>
              <a:buAutoNum type="arabicPeriod"/>
            </a:pPr>
            <a:r>
              <a:rPr lang="en-US" sz="1800" b="0" i="0" u="none" strike="noStrike" cap="none">
                <a:solidFill>
                  <a:srgbClr val="5A6885"/>
                </a:solidFill>
                <a:latin typeface="Times New Roman"/>
                <a:ea typeface="Times New Roman"/>
                <a:cs typeface="Times New Roman"/>
                <a:sym typeface="Times New Roman"/>
              </a:rPr>
              <a:t>Applicant with a Partnership Parish Verification Form identifying the family as a member of one of the nine partnership church parishes (Applicants from any Partnership parish have equal status throughout the application process.)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5A6885"/>
              </a:buClr>
              <a:buSzPts val="1800"/>
              <a:buFont typeface="Impact"/>
              <a:buAutoNum type="arabicPeriod"/>
            </a:pPr>
            <a:r>
              <a:rPr lang="en-US" sz="1800" b="0" i="0" u="none" strike="noStrike" cap="none">
                <a:solidFill>
                  <a:srgbClr val="5A6885"/>
                </a:solidFill>
                <a:latin typeface="Times New Roman"/>
                <a:ea typeface="Times New Roman"/>
                <a:cs typeface="Times New Roman"/>
                <a:sym typeface="Times New Roman"/>
              </a:rPr>
              <a:t>Applicant in a Catholic family transferring from another Catholic school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5A6885"/>
              </a:buClr>
              <a:buSzPts val="1800"/>
              <a:buFont typeface="Impact"/>
              <a:buAutoNum type="arabicPeriod"/>
            </a:pPr>
            <a:r>
              <a:rPr lang="en-US" sz="1800" b="0" i="0" u="none" strike="noStrike" cap="none">
                <a:solidFill>
                  <a:srgbClr val="5A6885"/>
                </a:solidFill>
                <a:latin typeface="Times New Roman"/>
                <a:ea typeface="Times New Roman"/>
                <a:cs typeface="Times New Roman"/>
                <a:sym typeface="Times New Roman"/>
              </a:rPr>
              <a:t>Applicant from a Catholic parish choosing not to participate in the Partnership</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5A6885"/>
              </a:buClr>
              <a:buSzPts val="1800"/>
              <a:buFont typeface="Impact"/>
              <a:buAutoNum type="arabicPeriod"/>
            </a:pPr>
            <a:r>
              <a:rPr lang="en-US" sz="1800" b="0" i="0" u="none" strike="noStrike" cap="none">
                <a:solidFill>
                  <a:srgbClr val="5A6885"/>
                </a:solidFill>
                <a:latin typeface="Times New Roman"/>
                <a:ea typeface="Times New Roman"/>
                <a:cs typeface="Times New Roman"/>
                <a:sym typeface="Times New Roman"/>
              </a:rPr>
              <a:t>Applicant in a non-Catholic family (Non-Catholic families will not receive official  notification of acceptance until June 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281" name="Google Shape;281;p18"/>
          <p:cNvSpPr/>
          <p:nvPr/>
        </p:nvSpPr>
        <p:spPr>
          <a:xfrm>
            <a:off x="800100" y="511767"/>
            <a:ext cx="7543800" cy="990600"/>
          </a:xfrm>
          <a:prstGeom prst="rect">
            <a:avLst/>
          </a:prstGeom>
          <a:solidFill>
            <a:schemeClr val="accent1"/>
          </a:solidFill>
          <a:ln w="22225" cap="flat" cmpd="sng">
            <a:solidFill>
              <a:srgbClr val="7E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2" name="Google Shape;282;p18"/>
          <p:cNvSpPr txBox="1"/>
          <p:nvPr/>
        </p:nvSpPr>
        <p:spPr>
          <a:xfrm>
            <a:off x="990600" y="762000"/>
            <a:ext cx="70866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Acceptance Priorities for St. John Primary/St. Theresa Middle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9"/>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900" dirty="0">
                <a:solidFill>
                  <a:schemeClr val="accent2"/>
                </a:solidFill>
              </a:rPr>
              <a:t>2022-2023 </a:t>
            </a:r>
            <a:br>
              <a:rPr lang="en-US" sz="4900" dirty="0">
                <a:solidFill>
                  <a:schemeClr val="accent2"/>
                </a:solidFill>
              </a:rPr>
            </a:br>
            <a:r>
              <a:rPr lang="en-US" sz="4900" dirty="0">
                <a:solidFill>
                  <a:schemeClr val="accent2"/>
                </a:solidFill>
              </a:rPr>
              <a:t>Parent/Student Handbook</a:t>
            </a:r>
            <a:endParaRPr dirty="0"/>
          </a:p>
        </p:txBody>
      </p:sp>
      <p:sp>
        <p:nvSpPr>
          <p:cNvPr id="289" name="Google Shape;289;p19"/>
          <p:cNvSpPr txBox="1"/>
          <p:nvPr/>
        </p:nvSpPr>
        <p:spPr>
          <a:xfrm>
            <a:off x="510362" y="542911"/>
            <a:ext cx="8100237" cy="433960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596784"/>
              </a:buClr>
              <a:buSzPts val="1800"/>
              <a:buFont typeface="Arial"/>
              <a:buChar char="•"/>
            </a:pPr>
            <a:r>
              <a:rPr lang="en-US" sz="1800" b="0" i="0" u="none" strike="noStrike" cap="none" dirty="0">
                <a:solidFill>
                  <a:srgbClr val="596784"/>
                </a:solidFill>
                <a:latin typeface="Times New Roman"/>
                <a:ea typeface="Times New Roman"/>
                <a:cs typeface="Times New Roman"/>
                <a:sym typeface="Times New Roman"/>
              </a:rPr>
              <a:t>Age requirements</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596784"/>
              </a:buClr>
              <a:buSzPts val="1800"/>
              <a:buFont typeface="Arial"/>
              <a:buChar char="•"/>
            </a:pPr>
            <a:r>
              <a:rPr lang="en-US" sz="1800" b="0" i="0" u="none" strike="noStrike" cap="none" dirty="0">
                <a:solidFill>
                  <a:srgbClr val="596784"/>
                </a:solidFill>
                <a:latin typeface="Times New Roman"/>
                <a:ea typeface="Times New Roman"/>
                <a:cs typeface="Times New Roman"/>
                <a:sym typeface="Times New Roman"/>
              </a:rPr>
              <a:t>PK students must be 4 by September 30.</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596784"/>
              </a:buClr>
              <a:buSzPts val="1800"/>
              <a:buFont typeface="Arial"/>
              <a:buChar char="•"/>
            </a:pPr>
            <a:r>
              <a:rPr lang="en-US" sz="1800" b="0" i="0" u="none" strike="noStrike" cap="none" dirty="0">
                <a:solidFill>
                  <a:srgbClr val="596784"/>
                </a:solidFill>
                <a:latin typeface="Times New Roman"/>
                <a:ea typeface="Times New Roman"/>
                <a:cs typeface="Times New Roman"/>
                <a:sym typeface="Times New Roman"/>
              </a:rPr>
              <a:t>K students must be 5 by September 30.</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596784"/>
              </a:buClr>
              <a:buSzPts val="1800"/>
              <a:buFont typeface="Arial"/>
              <a:buChar char="•"/>
            </a:pPr>
            <a:r>
              <a:rPr lang="en-US" sz="1800" b="0" i="0" u="none" strike="noStrike" cap="none" dirty="0">
                <a:solidFill>
                  <a:srgbClr val="596784"/>
                </a:solidFill>
                <a:latin typeface="Times New Roman"/>
                <a:ea typeface="Times New Roman"/>
                <a:cs typeface="Times New Roman"/>
                <a:sym typeface="Times New Roman"/>
              </a:rPr>
              <a:t>PK and K students must be completely potty-trained.  Teachers do not help students with restroom needs.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96784"/>
              </a:buClr>
              <a:buSzPts val="1800"/>
              <a:buFont typeface="Arial"/>
              <a:buChar char="•"/>
            </a:pPr>
            <a:r>
              <a:rPr lang="en-US" sz="1800" b="0" i="0" u="none" strike="noStrike" cap="none" dirty="0">
                <a:solidFill>
                  <a:srgbClr val="596784"/>
                </a:solidFill>
                <a:latin typeface="Times New Roman"/>
                <a:ea typeface="Times New Roman"/>
                <a:cs typeface="Times New Roman"/>
                <a:sym typeface="Times New Roman"/>
              </a:rPr>
              <a:t>Immunization requirements (no policy for COVID immunizations)</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596784"/>
              </a:buClr>
              <a:buSzPts val="1800"/>
              <a:buFont typeface="Arial"/>
              <a:buChar char="•"/>
            </a:pPr>
            <a:r>
              <a:rPr lang="en-US" sz="1800" b="0" i="0" u="none" strike="noStrike" cap="none" dirty="0">
                <a:solidFill>
                  <a:srgbClr val="596784"/>
                </a:solidFill>
                <a:latin typeface="Times New Roman"/>
                <a:ea typeface="Times New Roman"/>
                <a:cs typeface="Times New Roman"/>
                <a:sym typeface="Times New Roman"/>
              </a:rPr>
              <a:t>Students must have all immunizations before entering school.  </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596784"/>
              </a:buClr>
              <a:buSzPts val="1800"/>
              <a:buFont typeface="Arial"/>
              <a:buChar char="•"/>
            </a:pPr>
            <a:r>
              <a:rPr lang="en-US" sz="1800" b="0" i="0" u="none" strike="noStrike" cap="none" dirty="0">
                <a:solidFill>
                  <a:srgbClr val="596784"/>
                </a:solidFill>
                <a:latin typeface="Times New Roman"/>
                <a:ea typeface="Times New Roman"/>
                <a:cs typeface="Times New Roman"/>
                <a:sym typeface="Times New Roman"/>
              </a:rPr>
              <a:t>There are no exemptions accepted for personal or religious reasons.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96784"/>
              </a:buClr>
              <a:buSzPts val="1800"/>
              <a:buFont typeface="Arial"/>
              <a:buChar char="•"/>
            </a:pPr>
            <a:r>
              <a:rPr lang="en-US" sz="1800" b="0" i="0" u="none" strike="noStrike" cap="none" dirty="0">
                <a:solidFill>
                  <a:srgbClr val="596784"/>
                </a:solidFill>
                <a:latin typeface="Times New Roman"/>
                <a:ea typeface="Times New Roman"/>
                <a:cs typeface="Times New Roman"/>
                <a:sym typeface="Times New Roman"/>
              </a:rPr>
              <a:t>Tuition and fees</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596784"/>
              </a:buClr>
              <a:buSzPts val="1800"/>
              <a:buFont typeface="Arial"/>
              <a:buChar char="•"/>
            </a:pPr>
            <a:r>
              <a:rPr lang="en-US" sz="1800" b="0" i="0" u="none" strike="noStrike" cap="none" dirty="0">
                <a:solidFill>
                  <a:srgbClr val="596784"/>
                </a:solidFill>
                <a:latin typeface="Times New Roman"/>
                <a:ea typeface="Times New Roman"/>
                <a:cs typeface="Times New Roman"/>
                <a:sym typeface="Times New Roman"/>
              </a:rPr>
              <a:t>The current tuition and fee amounts are listed in the 2022-2023 Parent/Student Handbook, which may be found online on our website, under the tab “Campus Life.”  </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596784"/>
              </a:buClr>
              <a:buSzPts val="1800"/>
              <a:buFont typeface="Arial"/>
              <a:buChar char="•"/>
            </a:pPr>
            <a:r>
              <a:rPr lang="en-US" sz="1800" b="0" i="0" u="none" strike="noStrike" cap="none" dirty="0">
                <a:solidFill>
                  <a:srgbClr val="596784"/>
                </a:solidFill>
                <a:latin typeface="Times New Roman"/>
                <a:ea typeface="Times New Roman"/>
                <a:cs typeface="Times New Roman"/>
                <a:sym typeface="Times New Roman"/>
              </a:rPr>
              <a:t>Next year’s tuition and fees have not yet been finalized.  </a:t>
            </a:r>
          </a:p>
          <a:p>
            <a:pPr marL="742950" marR="0" lvl="1" indent="-285750" algn="l" rtl="0">
              <a:lnSpc>
                <a:spcPct val="100000"/>
              </a:lnSpc>
              <a:spcBef>
                <a:spcPts val="0"/>
              </a:spcBef>
              <a:spcAft>
                <a:spcPts val="0"/>
              </a:spcAft>
              <a:buClr>
                <a:srgbClr val="596784"/>
              </a:buClr>
              <a:buSzPts val="1800"/>
              <a:buFont typeface="Arial"/>
              <a:buChar char="•"/>
            </a:pPr>
            <a:r>
              <a:rPr lang="en-US" sz="1800" dirty="0">
                <a:solidFill>
                  <a:srgbClr val="596784"/>
                </a:solidFill>
                <a:latin typeface="Times New Roman"/>
                <a:cs typeface="Times New Roman"/>
                <a:sym typeface="Times New Roman"/>
              </a:rPr>
              <a:t>Ask me about Tuition Scholarship Programs.  </a:t>
            </a:r>
            <a:endParaRPr sz="1400" b="0" i="0" u="none" strike="noStrike" cap="none" dirty="0">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dirty="0">
              <a:solidFill>
                <a:srgbClr val="596784"/>
              </a:solidFill>
              <a:latin typeface="Times New Roman"/>
              <a:ea typeface="Times New Roman"/>
              <a:cs typeface="Times New Roman"/>
              <a:sym typeface="Times New Roman"/>
            </a:endParaRPr>
          </a:p>
        </p:txBody>
      </p:sp>
      <p:sp>
        <p:nvSpPr>
          <p:cNvPr id="290" name="Google Shape;290;p19"/>
          <p:cNvSpPr/>
          <p:nvPr/>
        </p:nvSpPr>
        <p:spPr>
          <a:xfrm rot="1107760">
            <a:off x="6609176" y="3980402"/>
            <a:ext cx="2171251" cy="1445910"/>
          </a:xfrm>
          <a:prstGeom prst="wedgeEllipseCallout">
            <a:avLst>
              <a:gd name="adj1" fmla="val -62896"/>
              <a:gd name="adj2" fmla="val 74944"/>
            </a:avLst>
          </a:prstGeom>
          <a:solidFill>
            <a:schemeClr val="accent1"/>
          </a:solidFill>
          <a:ln w="22225" cap="flat" cmpd="sng">
            <a:solidFill>
              <a:srgbClr val="7E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1" name="Google Shape;291;p19"/>
          <p:cNvSpPr txBox="1"/>
          <p:nvPr/>
        </p:nvSpPr>
        <p:spPr>
          <a:xfrm>
            <a:off x="6629400" y="4313174"/>
            <a:ext cx="182880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Great source of information!</a:t>
            </a:r>
            <a:endParaRPr sz="1400" b="0" i="0" u="none" strike="noStrike" cap="none">
              <a:solidFill>
                <a:srgbClr val="000000"/>
              </a:solidFill>
              <a:latin typeface="Arial"/>
              <a:ea typeface="Arial"/>
              <a:cs typeface="Arial"/>
              <a:sym typeface="Arial"/>
            </a:endParaRPr>
          </a:p>
        </p:txBody>
      </p:sp>
      <p:sp>
        <p:nvSpPr>
          <p:cNvPr id="292" name="Google Shape;292;p19"/>
          <p:cNvSpPr txBox="1"/>
          <p:nvPr/>
        </p:nvSpPr>
        <p:spPr>
          <a:xfrm>
            <a:off x="228600" y="6336268"/>
            <a:ext cx="8686800" cy="369332"/>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Each year, the Parent/Student Handbook is updated over the summer.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solidFill>
                  <a:schemeClr val="accent2"/>
                </a:solidFill>
              </a:rPr>
              <a:t>Back in 1959 . . .</a:t>
            </a:r>
            <a:r>
              <a:rPr lang="en-US"/>
              <a:t> </a:t>
            </a:r>
            <a:endParaRPr/>
          </a:p>
        </p:txBody>
      </p:sp>
      <p:sp>
        <p:nvSpPr>
          <p:cNvPr id="107" name="Google Shape;107;p2"/>
          <p:cNvSpPr txBox="1">
            <a:spLocks noGrp="1"/>
          </p:cNvSpPr>
          <p:nvPr>
            <p:ph type="body" idx="1"/>
          </p:nvPr>
        </p:nvSpPr>
        <p:spPr>
          <a:xfrm>
            <a:off x="762000" y="685800"/>
            <a:ext cx="7543800" cy="4343400"/>
          </a:xfrm>
          <a:prstGeom prst="rect">
            <a:avLst/>
          </a:prstGeom>
          <a:noFill/>
          <a:ln>
            <a:noFill/>
          </a:ln>
        </p:spPr>
        <p:txBody>
          <a:bodyPr spcFirstLastPara="1" wrap="square" lIns="91425" tIns="45700" rIns="91425" bIns="45700" anchor="ctr" anchorCtr="0">
            <a:noAutofit/>
          </a:bodyPr>
          <a:lstStyle/>
          <a:p>
            <a:pPr marL="273050" lvl="0" indent="-273050" algn="l" rtl="0">
              <a:lnSpc>
                <a:spcPct val="90000"/>
              </a:lnSpc>
              <a:spcBef>
                <a:spcPts val="0"/>
              </a:spcBef>
              <a:spcAft>
                <a:spcPts val="0"/>
              </a:spcAft>
              <a:buSzPts val="2400"/>
              <a:buChar char="•"/>
            </a:pPr>
            <a:r>
              <a:rPr lang="en-US">
                <a:solidFill>
                  <a:srgbClr val="5A6885"/>
                </a:solidFill>
              </a:rPr>
              <a:t>St. Theresa of Avila School opened in 1959 with 276 students  (Fr. Lieux was the pastor at that time.)</a:t>
            </a:r>
            <a:endParaRPr/>
          </a:p>
          <a:p>
            <a:pPr marL="273050" lvl="0" indent="-120650" algn="l" rtl="0">
              <a:lnSpc>
                <a:spcPct val="90000"/>
              </a:lnSpc>
              <a:spcBef>
                <a:spcPts val="480"/>
              </a:spcBef>
              <a:spcAft>
                <a:spcPts val="0"/>
              </a:spcAft>
              <a:buSzPts val="2400"/>
              <a:buNone/>
            </a:pPr>
            <a:endParaRPr>
              <a:solidFill>
                <a:srgbClr val="5A6885"/>
              </a:solidFill>
            </a:endParaRPr>
          </a:p>
          <a:p>
            <a:pPr marL="273050" lvl="0" indent="-273050" algn="l" rtl="0">
              <a:lnSpc>
                <a:spcPct val="90000"/>
              </a:lnSpc>
              <a:spcBef>
                <a:spcPts val="480"/>
              </a:spcBef>
              <a:spcAft>
                <a:spcPts val="0"/>
              </a:spcAft>
              <a:buSzPts val="2400"/>
              <a:buChar char="•"/>
            </a:pPr>
            <a:r>
              <a:rPr lang="en-US">
                <a:solidFill>
                  <a:srgbClr val="5A6885"/>
                </a:solidFill>
              </a:rPr>
              <a:t>The only grades in the school were 1</a:t>
            </a:r>
            <a:r>
              <a:rPr lang="en-US" baseline="30000">
                <a:solidFill>
                  <a:srgbClr val="5A6885"/>
                </a:solidFill>
              </a:rPr>
              <a:t>st</a:t>
            </a:r>
            <a:r>
              <a:rPr lang="en-US">
                <a:solidFill>
                  <a:srgbClr val="5A6885"/>
                </a:solidFill>
              </a:rPr>
              <a:t> through 4</a:t>
            </a:r>
            <a:r>
              <a:rPr lang="en-US" baseline="30000">
                <a:solidFill>
                  <a:srgbClr val="5A6885"/>
                </a:solidFill>
              </a:rPr>
              <a:t>th.</a:t>
            </a:r>
            <a:r>
              <a:rPr lang="en-US">
                <a:solidFill>
                  <a:srgbClr val="5A6885"/>
                </a:solidFill>
              </a:rPr>
              <a:t> </a:t>
            </a:r>
            <a:endParaRPr/>
          </a:p>
          <a:p>
            <a:pPr marL="273050" lvl="0" indent="-273050" algn="l" rtl="0">
              <a:lnSpc>
                <a:spcPct val="90000"/>
              </a:lnSpc>
              <a:spcBef>
                <a:spcPts val="480"/>
              </a:spcBef>
              <a:spcAft>
                <a:spcPts val="0"/>
              </a:spcAft>
              <a:buSzPts val="2400"/>
              <a:buFont typeface="Arial"/>
              <a:buNone/>
            </a:pPr>
            <a:endParaRPr>
              <a:solidFill>
                <a:srgbClr val="5A6885"/>
              </a:solidFill>
            </a:endParaRPr>
          </a:p>
          <a:p>
            <a:pPr marL="273050" lvl="0" indent="-273050" algn="l" rtl="0">
              <a:lnSpc>
                <a:spcPct val="90000"/>
              </a:lnSpc>
              <a:spcBef>
                <a:spcPts val="480"/>
              </a:spcBef>
              <a:spcAft>
                <a:spcPts val="0"/>
              </a:spcAft>
              <a:buSzPts val="2400"/>
              <a:buChar char="•"/>
            </a:pPr>
            <a:r>
              <a:rPr lang="en-US">
                <a:solidFill>
                  <a:srgbClr val="5A6885"/>
                </a:solidFill>
              </a:rPr>
              <a:t>The school was originally under the administration of the Sisters of the Most Holy Sacrament.</a:t>
            </a:r>
            <a:endParaRPr/>
          </a:p>
        </p:txBody>
      </p:sp>
      <p:sp>
        <p:nvSpPr>
          <p:cNvPr id="108" name="Google Shape;108;p2"/>
          <p:cNvSpPr/>
          <p:nvPr/>
        </p:nvSpPr>
        <p:spPr>
          <a:xfrm rot="2086985">
            <a:off x="5669904" y="4303405"/>
            <a:ext cx="2318652" cy="1636733"/>
          </a:xfrm>
          <a:prstGeom prst="wedgeEllipseCallout">
            <a:avLst>
              <a:gd name="adj1" fmla="val -40588"/>
              <a:gd name="adj2" fmla="val 76936"/>
            </a:avLst>
          </a:prstGeom>
          <a:solidFill>
            <a:schemeClr val="accent1"/>
          </a:solidFill>
          <a:ln w="22225" cap="flat" cmpd="sng">
            <a:solidFill>
              <a:srgbClr val="7E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9" name="Google Shape;109;p2"/>
          <p:cNvSpPr txBox="1"/>
          <p:nvPr/>
        </p:nvSpPr>
        <p:spPr>
          <a:xfrm>
            <a:off x="5763921" y="4829385"/>
            <a:ext cx="182880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We started many years ago.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txBox="1">
            <a:spLocks noGrp="1"/>
          </p:cNvSpPr>
          <p:nvPr>
            <p:ph type="ctrTitle"/>
          </p:nvPr>
        </p:nvSpPr>
        <p:spPr>
          <a:xfrm>
            <a:off x="3733800" y="3886200"/>
            <a:ext cx="4876800" cy="2133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sz="4400">
                <a:solidFill>
                  <a:schemeClr val="accent2"/>
                </a:solidFill>
              </a:rPr>
              <a:t>Thank you </a:t>
            </a:r>
            <a:br>
              <a:rPr lang="en-US" sz="4400">
                <a:solidFill>
                  <a:schemeClr val="accent2"/>
                </a:solidFill>
              </a:rPr>
            </a:br>
            <a:r>
              <a:rPr lang="en-US" sz="4400">
                <a:solidFill>
                  <a:schemeClr val="accent2"/>
                </a:solidFill>
              </a:rPr>
              <a:t>for sharing your time with us today.</a:t>
            </a:r>
            <a:endParaRPr/>
          </a:p>
        </p:txBody>
      </p:sp>
      <p:sp>
        <p:nvSpPr>
          <p:cNvPr id="299" name="Google Shape;299;p20"/>
          <p:cNvSpPr txBox="1"/>
          <p:nvPr/>
        </p:nvSpPr>
        <p:spPr>
          <a:xfrm>
            <a:off x="381000" y="189632"/>
            <a:ext cx="7696200" cy="1349375"/>
          </a:xfrm>
          <a:prstGeom prst="rect">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313B44"/>
                </a:solidFill>
                <a:latin typeface="Times New Roman"/>
                <a:ea typeface="Times New Roman"/>
                <a:cs typeface="Times New Roman"/>
                <a:sym typeface="Times New Roman"/>
              </a:rPr>
              <a:t>     </a:t>
            </a:r>
            <a:r>
              <a:rPr lang="en-US" sz="2800" b="0" i="0" u="none" strike="noStrike" cap="none">
                <a:solidFill>
                  <a:schemeClr val="lt1"/>
                </a:solidFill>
                <a:latin typeface="Times New Roman"/>
                <a:ea typeface="Times New Roman"/>
                <a:cs typeface="Times New Roman"/>
                <a:sym typeface="Times New Roman"/>
              </a:rPr>
              <a:t>“Little children, love one another.”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Times New Roman"/>
                <a:ea typeface="Times New Roman"/>
                <a:cs typeface="Times New Roman"/>
                <a:sym typeface="Times New Roman"/>
              </a:rPr>
              <a:t>                                        . . .  St. John the Evangelist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313B44"/>
              </a:solidFill>
              <a:latin typeface="Times New Roman"/>
              <a:ea typeface="Times New Roman"/>
              <a:cs typeface="Times New Roman"/>
              <a:sym typeface="Times New Roman"/>
            </a:endParaRPr>
          </a:p>
        </p:txBody>
      </p:sp>
      <p:pic>
        <p:nvPicPr>
          <p:cNvPr id="300" name="Google Shape;300;p20"/>
          <p:cNvPicPr preferRelativeResize="0"/>
          <p:nvPr/>
        </p:nvPicPr>
        <p:blipFill rotWithShape="1">
          <a:blip r:embed="rId3">
            <a:alphaModFix/>
          </a:blip>
          <a:srcRect l="17263" t="4766" r="16212" b="7134"/>
          <a:stretch/>
        </p:blipFill>
        <p:spPr>
          <a:xfrm>
            <a:off x="979714" y="1883227"/>
            <a:ext cx="2754086" cy="4362021"/>
          </a:xfrm>
          <a:prstGeom prst="rect">
            <a:avLst/>
          </a:prstGeom>
          <a:noFill/>
          <a:ln w="12700" cap="flat" cmpd="sng">
            <a:solidFill>
              <a:schemeClr val="dk1"/>
            </a:solidFill>
            <a:prstDash val="solid"/>
            <a:round/>
            <a:headEnd type="none" w="sm" len="sm"/>
            <a:tailEnd type="none" w="sm" len="sm"/>
          </a:ln>
          <a:effectLst>
            <a:outerShdw blurRad="292100" dist="139700" dir="2700000" algn="tl" rotWithShape="0">
              <a:srgbClr val="333333">
                <a:alpha val="64705"/>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762000" y="3276600"/>
            <a:ext cx="7543800" cy="1981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sz="4000" cap="none">
                <a:solidFill>
                  <a:schemeClr val="accent2"/>
                </a:solidFill>
              </a:rPr>
              <a:t>EAST ASCENSION/EAST IBERVILLE REGIONAL CATHOLIC SCHOOL PARTNERSHIP</a:t>
            </a:r>
            <a:endParaRPr/>
          </a:p>
        </p:txBody>
      </p:sp>
      <p:sp>
        <p:nvSpPr>
          <p:cNvPr id="116" name="Google Shape;116;p3"/>
          <p:cNvSpPr txBox="1">
            <a:spLocks noGrp="1"/>
          </p:cNvSpPr>
          <p:nvPr>
            <p:ph type="body" idx="1"/>
          </p:nvPr>
        </p:nvSpPr>
        <p:spPr>
          <a:xfrm>
            <a:off x="762000" y="5410200"/>
            <a:ext cx="7543800" cy="609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800"/>
              <a:buNone/>
            </a:pPr>
            <a:r>
              <a:rPr lang="en-US">
                <a:solidFill>
                  <a:srgbClr val="5A6885"/>
                </a:solidFill>
              </a:rPr>
              <a:t>St. John Primary/St. Theresa Middle</a:t>
            </a:r>
            <a:endParaRPr/>
          </a:p>
        </p:txBody>
      </p:sp>
      <p:sp>
        <p:nvSpPr>
          <p:cNvPr id="117" name="Google Shape;117;p3"/>
          <p:cNvSpPr txBox="1"/>
          <p:nvPr/>
        </p:nvSpPr>
        <p:spPr>
          <a:xfrm>
            <a:off x="914400" y="2615026"/>
            <a:ext cx="5715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Times New Roman"/>
                <a:ea typeface="Times New Roman"/>
                <a:cs typeface="Times New Roman"/>
                <a:sym typeface="Times New Roman"/>
              </a:rPr>
              <a:t>Our official school name is . . </a:t>
            </a:r>
            <a:r>
              <a:rPr lang="en-US" sz="1800" b="0" i="0" u="none" strike="noStrike" cap="none">
                <a:solidFill>
                  <a:srgbClr val="5A6885"/>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18" name="Google Shape;118;p3"/>
          <p:cNvSpPr txBox="1"/>
          <p:nvPr/>
        </p:nvSpPr>
        <p:spPr>
          <a:xfrm>
            <a:off x="1828800" y="304800"/>
            <a:ext cx="5715000"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Times New Roman"/>
                <a:ea typeface="Times New Roman"/>
                <a:cs typeface="Times New Roman"/>
                <a:sym typeface="Times New Roman"/>
              </a:rPr>
              <a:t>We are very unique; we are a partnership of nine Catholic church parishes with seven pastors.  We have two campuses</a:t>
            </a: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Times New Roman"/>
                <a:ea typeface="Times New Roman"/>
                <a:cs typeface="Times New Roman"/>
                <a:sym typeface="Times New Roman"/>
              </a:rPr>
              <a:t> and two principals, yet we are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Times New Roman"/>
                <a:ea typeface="Times New Roman"/>
                <a:cs typeface="Times New Roman"/>
                <a:sym typeface="Times New Roman"/>
              </a:rPr>
              <a:t>ONE SCHOOL.  </a:t>
            </a:r>
            <a:endParaRPr sz="2400" b="0" i="0" u="none" strike="noStrike" cap="none" dirty="0">
              <a:solidFill>
                <a:srgbClr val="5A6885"/>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800" dirty="0">
                <a:solidFill>
                  <a:schemeClr val="accent2"/>
                </a:solidFill>
              </a:rPr>
              <a:t>. . . and now in 2022-2023</a:t>
            </a:r>
            <a:endParaRPr sz="4800" dirty="0"/>
          </a:p>
        </p:txBody>
      </p:sp>
      <p:sp>
        <p:nvSpPr>
          <p:cNvPr id="125" name="Google Shape;125;p4"/>
          <p:cNvSpPr txBox="1">
            <a:spLocks noGrp="1"/>
          </p:cNvSpPr>
          <p:nvPr>
            <p:ph type="body" idx="1"/>
          </p:nvPr>
        </p:nvSpPr>
        <p:spPr>
          <a:xfrm>
            <a:off x="533400" y="3054847"/>
            <a:ext cx="4038600" cy="2154436"/>
          </a:xfrm>
          <a:prstGeom prst="rect">
            <a:avLst/>
          </a:prstGeom>
          <a:noFill/>
          <a:ln>
            <a:noFill/>
          </a:ln>
        </p:spPr>
        <p:txBody>
          <a:bodyPr spcFirstLastPara="1" wrap="square" lIns="91425" tIns="45700" rIns="91425" bIns="45700" anchor="ctr" anchorCtr="0">
            <a:normAutofit/>
          </a:bodyPr>
          <a:lstStyle/>
          <a:p>
            <a:pPr marL="274320" lvl="0" indent="-274320" algn="l" rtl="0">
              <a:lnSpc>
                <a:spcPct val="100000"/>
              </a:lnSpc>
              <a:spcBef>
                <a:spcPts val="0"/>
              </a:spcBef>
              <a:spcAft>
                <a:spcPts val="0"/>
              </a:spcAft>
              <a:buSzPts val="2000"/>
              <a:buChar char="•"/>
            </a:pPr>
            <a:r>
              <a:rPr lang="en-US" sz="2000" dirty="0">
                <a:solidFill>
                  <a:srgbClr val="596784"/>
                </a:solidFill>
              </a:rPr>
              <a:t>Our Lady of the Holy Rosary    (St. </a:t>
            </a:r>
            <a:r>
              <a:rPr lang="en-US" sz="2000" dirty="0" err="1">
                <a:solidFill>
                  <a:srgbClr val="596784"/>
                </a:solidFill>
              </a:rPr>
              <a:t>Amant</a:t>
            </a:r>
            <a:r>
              <a:rPr lang="en-US" sz="2000" dirty="0">
                <a:solidFill>
                  <a:srgbClr val="596784"/>
                </a:solidFill>
              </a:rPr>
              <a:t>)</a:t>
            </a:r>
            <a:endParaRPr dirty="0"/>
          </a:p>
          <a:p>
            <a:pPr marL="274320" lvl="0" indent="-274320" algn="l" rtl="0">
              <a:lnSpc>
                <a:spcPct val="100000"/>
              </a:lnSpc>
              <a:spcBef>
                <a:spcPts val="400"/>
              </a:spcBef>
              <a:spcAft>
                <a:spcPts val="0"/>
              </a:spcAft>
              <a:buSzPts val="2000"/>
              <a:buChar char="•"/>
            </a:pPr>
            <a:r>
              <a:rPr lang="en-US" sz="2000" dirty="0">
                <a:solidFill>
                  <a:srgbClr val="596784"/>
                </a:solidFill>
              </a:rPr>
              <a:t>St. Anne (Sorrento)</a:t>
            </a:r>
            <a:endParaRPr dirty="0"/>
          </a:p>
          <a:p>
            <a:pPr marL="274320" lvl="0" indent="-274320" algn="l" rtl="0">
              <a:lnSpc>
                <a:spcPct val="100000"/>
              </a:lnSpc>
              <a:spcBef>
                <a:spcPts val="400"/>
              </a:spcBef>
              <a:spcAft>
                <a:spcPts val="0"/>
              </a:spcAft>
              <a:buSzPts val="2000"/>
              <a:buChar char="•"/>
            </a:pPr>
            <a:r>
              <a:rPr lang="en-US" sz="2000" dirty="0">
                <a:solidFill>
                  <a:srgbClr val="596784"/>
                </a:solidFill>
              </a:rPr>
              <a:t>St. Anthony (Darrow)</a:t>
            </a:r>
            <a:endParaRPr dirty="0"/>
          </a:p>
          <a:p>
            <a:pPr marL="274320" lvl="0" indent="-274320" algn="l" rtl="0">
              <a:lnSpc>
                <a:spcPct val="100000"/>
              </a:lnSpc>
              <a:spcBef>
                <a:spcPts val="400"/>
              </a:spcBef>
              <a:spcAft>
                <a:spcPts val="0"/>
              </a:spcAft>
              <a:buSzPts val="2000"/>
              <a:buChar char="•"/>
            </a:pPr>
            <a:r>
              <a:rPr lang="en-US" sz="2000" dirty="0">
                <a:solidFill>
                  <a:srgbClr val="596784"/>
                </a:solidFill>
              </a:rPr>
              <a:t>St. Gabriel (St. Gabriel)</a:t>
            </a:r>
            <a:endParaRPr dirty="0"/>
          </a:p>
          <a:p>
            <a:pPr marL="0" lvl="0" indent="0" algn="l" rtl="0">
              <a:lnSpc>
                <a:spcPct val="100000"/>
              </a:lnSpc>
              <a:spcBef>
                <a:spcPts val="560"/>
              </a:spcBef>
              <a:spcAft>
                <a:spcPts val="0"/>
              </a:spcAft>
              <a:buSzPts val="2800"/>
              <a:buNone/>
            </a:pPr>
            <a:endParaRPr dirty="0"/>
          </a:p>
        </p:txBody>
      </p:sp>
      <p:sp>
        <p:nvSpPr>
          <p:cNvPr id="126" name="Google Shape;126;p4"/>
          <p:cNvSpPr txBox="1">
            <a:spLocks noGrp="1"/>
          </p:cNvSpPr>
          <p:nvPr>
            <p:ph type="body" idx="2"/>
          </p:nvPr>
        </p:nvSpPr>
        <p:spPr>
          <a:xfrm>
            <a:off x="4505325" y="2667000"/>
            <a:ext cx="4333875" cy="2442508"/>
          </a:xfrm>
          <a:prstGeom prst="rect">
            <a:avLst/>
          </a:prstGeom>
          <a:noFill/>
          <a:ln>
            <a:noFill/>
          </a:ln>
        </p:spPr>
        <p:txBody>
          <a:bodyPr spcFirstLastPara="1" wrap="square" lIns="91425" tIns="45700" rIns="91425" bIns="45700" anchor="ctr" anchorCtr="0">
            <a:normAutofit/>
          </a:bodyPr>
          <a:lstStyle/>
          <a:p>
            <a:pPr marL="274320" lvl="0" indent="-274320" algn="l" rtl="0">
              <a:lnSpc>
                <a:spcPct val="100000"/>
              </a:lnSpc>
              <a:spcBef>
                <a:spcPts val="0"/>
              </a:spcBef>
              <a:spcAft>
                <a:spcPts val="0"/>
              </a:spcAft>
              <a:buSzPts val="2000"/>
              <a:buChar char="•"/>
            </a:pPr>
            <a:r>
              <a:rPr lang="en-US" sz="2000" dirty="0">
                <a:solidFill>
                  <a:srgbClr val="596784"/>
                </a:solidFill>
              </a:rPr>
              <a:t>St. John the Evangelist  (Prairieville)</a:t>
            </a:r>
            <a:endParaRPr dirty="0"/>
          </a:p>
          <a:p>
            <a:pPr marL="274320" lvl="0" indent="-274320" algn="l" rtl="0">
              <a:lnSpc>
                <a:spcPct val="100000"/>
              </a:lnSpc>
              <a:spcBef>
                <a:spcPts val="400"/>
              </a:spcBef>
              <a:spcAft>
                <a:spcPts val="0"/>
              </a:spcAft>
              <a:buSzPts val="2000"/>
              <a:buChar char="•"/>
            </a:pPr>
            <a:r>
              <a:rPr lang="en-US" sz="2000" dirty="0">
                <a:solidFill>
                  <a:srgbClr val="596784"/>
                </a:solidFill>
              </a:rPr>
              <a:t>St. Joseph (French Settlement)</a:t>
            </a:r>
            <a:endParaRPr dirty="0"/>
          </a:p>
          <a:p>
            <a:pPr marL="274320" lvl="0" indent="-274320" algn="l" rtl="0">
              <a:lnSpc>
                <a:spcPct val="100000"/>
              </a:lnSpc>
              <a:spcBef>
                <a:spcPts val="400"/>
              </a:spcBef>
              <a:spcAft>
                <a:spcPts val="0"/>
              </a:spcAft>
              <a:buSzPts val="2000"/>
              <a:buChar char="•"/>
            </a:pPr>
            <a:r>
              <a:rPr lang="en-US" sz="2000" dirty="0">
                <a:solidFill>
                  <a:srgbClr val="596784"/>
                </a:solidFill>
              </a:rPr>
              <a:t>St. Mark (Gonzales)</a:t>
            </a:r>
            <a:endParaRPr dirty="0"/>
          </a:p>
          <a:p>
            <a:pPr marL="274320" lvl="0" indent="-274320" algn="l" rtl="0">
              <a:lnSpc>
                <a:spcPct val="100000"/>
              </a:lnSpc>
              <a:spcBef>
                <a:spcPts val="400"/>
              </a:spcBef>
              <a:spcAft>
                <a:spcPts val="0"/>
              </a:spcAft>
              <a:buSzPts val="2000"/>
              <a:buChar char="•"/>
            </a:pPr>
            <a:r>
              <a:rPr lang="en-US" sz="2000" dirty="0">
                <a:solidFill>
                  <a:srgbClr val="596784"/>
                </a:solidFill>
              </a:rPr>
              <a:t>St. Stephen (Whitehall)</a:t>
            </a:r>
            <a:endParaRPr dirty="0"/>
          </a:p>
          <a:p>
            <a:pPr marL="274320" lvl="0" indent="-274320" algn="l" rtl="0">
              <a:lnSpc>
                <a:spcPct val="100000"/>
              </a:lnSpc>
              <a:spcBef>
                <a:spcPts val="400"/>
              </a:spcBef>
              <a:spcAft>
                <a:spcPts val="0"/>
              </a:spcAft>
              <a:buSzPts val="2000"/>
              <a:buChar char="•"/>
            </a:pPr>
            <a:r>
              <a:rPr lang="en-US" sz="2000" dirty="0">
                <a:solidFill>
                  <a:srgbClr val="596784"/>
                </a:solidFill>
              </a:rPr>
              <a:t>St. Theresa of Avila (Gonzales)</a:t>
            </a:r>
            <a:endParaRPr dirty="0"/>
          </a:p>
        </p:txBody>
      </p:sp>
      <p:sp>
        <p:nvSpPr>
          <p:cNvPr id="127" name="Google Shape;127;p4"/>
          <p:cNvSpPr txBox="1"/>
          <p:nvPr/>
        </p:nvSpPr>
        <p:spPr>
          <a:xfrm>
            <a:off x="304800" y="571500"/>
            <a:ext cx="8534400" cy="21544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accent2"/>
                </a:solidFill>
                <a:latin typeface="Times New Roman"/>
                <a:ea typeface="Times New Roman"/>
                <a:cs typeface="Times New Roman"/>
                <a:sym typeface="Times New Roman"/>
              </a:rPr>
              <a:t>We now serve about 735 students in grades PK-8</a:t>
            </a:r>
            <a:r>
              <a:rPr lang="en-US" sz="2000" b="0" i="0" u="none" strike="noStrike" cap="none" baseline="30000" dirty="0">
                <a:solidFill>
                  <a:schemeClr val="accent2"/>
                </a:solidFill>
                <a:latin typeface="Times New Roman"/>
                <a:ea typeface="Times New Roman"/>
                <a:cs typeface="Times New Roman"/>
                <a:sym typeface="Times New Roman"/>
              </a:rPr>
              <a:t>th</a:t>
            </a:r>
            <a:r>
              <a:rPr lang="en-US" sz="2000" b="0" i="0" u="none" strike="noStrike" cap="none" dirty="0">
                <a:solidFill>
                  <a:schemeClr val="accent2"/>
                </a:solidFill>
                <a:latin typeface="Times New Roman"/>
                <a:ea typeface="Times New Roman"/>
                <a:cs typeface="Times New Roman"/>
                <a:sym typeface="Times New Roman"/>
              </a:rPr>
              <a:t> on two campuses. </a:t>
            </a:r>
            <a:endParaRPr sz="1400" b="0" i="0" u="none" strike="noStrike" cap="none" dirty="0">
              <a:solidFill>
                <a:schemeClr val="accen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chemeClr val="accent2"/>
              </a:solidFill>
              <a:latin typeface="Times New Roman"/>
              <a:ea typeface="Times New Roman"/>
              <a:cs typeface="Times New Roman"/>
              <a:sym typeface="Times New Roman"/>
            </a:endParaRPr>
          </a:p>
          <a:p>
            <a:pPr marR="0" lvl="0" algn="ctr" rtl="0">
              <a:lnSpc>
                <a:spcPct val="100000"/>
              </a:lnSpc>
              <a:spcBef>
                <a:spcPts val="0"/>
              </a:spcBef>
              <a:spcAft>
                <a:spcPts val="0"/>
              </a:spcAft>
              <a:buClr>
                <a:srgbClr val="262626"/>
              </a:buClr>
              <a:buSzPts val="2000"/>
            </a:pPr>
            <a:r>
              <a:rPr lang="en-US" sz="2000" b="0" i="0" u="none" strike="noStrike" cap="none" dirty="0">
                <a:solidFill>
                  <a:schemeClr val="accent2"/>
                </a:solidFill>
                <a:latin typeface="Times New Roman"/>
                <a:ea typeface="Times New Roman"/>
                <a:cs typeface="Times New Roman"/>
                <a:sym typeface="Times New Roman"/>
              </a:rPr>
              <a:t>Pre-Kindergarten - Third grade = </a:t>
            </a:r>
            <a:r>
              <a:rPr lang="en-US" sz="2000" b="1" i="0" u="none" strike="noStrike" cap="none" dirty="0">
                <a:solidFill>
                  <a:schemeClr val="accent2"/>
                </a:solidFill>
                <a:latin typeface="Times New Roman"/>
                <a:ea typeface="Times New Roman"/>
                <a:cs typeface="Times New Roman"/>
                <a:sym typeface="Times New Roman"/>
              </a:rPr>
              <a:t>St. John Primary </a:t>
            </a:r>
          </a:p>
          <a:p>
            <a:pPr marR="0" lvl="0" algn="ctr" rtl="0">
              <a:lnSpc>
                <a:spcPct val="100000"/>
              </a:lnSpc>
              <a:spcBef>
                <a:spcPts val="0"/>
              </a:spcBef>
              <a:spcAft>
                <a:spcPts val="0"/>
              </a:spcAft>
              <a:buClr>
                <a:srgbClr val="262626"/>
              </a:buClr>
              <a:buSzPts val="2000"/>
            </a:pPr>
            <a:r>
              <a:rPr lang="en-US" sz="2000" b="0" i="0" u="none" strike="noStrike" cap="none" dirty="0">
                <a:solidFill>
                  <a:schemeClr val="accent2"/>
                </a:solidFill>
                <a:latin typeface="Times New Roman"/>
                <a:ea typeface="Times New Roman"/>
                <a:cs typeface="Times New Roman"/>
                <a:sym typeface="Times New Roman"/>
              </a:rPr>
              <a:t>Fourth - Eighth grade = </a:t>
            </a:r>
            <a:r>
              <a:rPr lang="en-US" sz="2000" b="1" i="0" u="none" strike="noStrike" cap="none" dirty="0">
                <a:solidFill>
                  <a:schemeClr val="accent2"/>
                </a:solidFill>
                <a:latin typeface="Times New Roman"/>
                <a:ea typeface="Times New Roman"/>
                <a:cs typeface="Times New Roman"/>
                <a:sym typeface="Times New Roman"/>
              </a:rPr>
              <a:t>St. Theresa Middle </a:t>
            </a:r>
            <a:endParaRPr sz="1400" b="1" i="0" u="none" strike="noStrike" cap="none" dirty="0">
              <a:solidFill>
                <a:schemeClr val="accent2"/>
              </a:solidFill>
              <a:latin typeface="Arial"/>
              <a:ea typeface="Arial"/>
              <a:cs typeface="Arial"/>
              <a:sym typeface="Arial"/>
            </a:endParaRPr>
          </a:p>
          <a:p>
            <a:pPr marL="342900" marR="0" lvl="0" indent="-215900" algn="ctr" rtl="0">
              <a:lnSpc>
                <a:spcPct val="100000"/>
              </a:lnSpc>
              <a:spcBef>
                <a:spcPts val="0"/>
              </a:spcBef>
              <a:spcAft>
                <a:spcPts val="0"/>
              </a:spcAft>
              <a:buClr>
                <a:schemeClr val="dk1"/>
              </a:buClr>
              <a:buSzPts val="2000"/>
              <a:buFont typeface="Arial"/>
              <a:buNone/>
            </a:pPr>
            <a:endParaRPr sz="2000" b="0" i="0" u="none" strike="noStrike" cap="none" dirty="0">
              <a:solidFill>
                <a:schemeClr val="accent2"/>
              </a:solidFill>
              <a:latin typeface="Times New Roman"/>
              <a:ea typeface="Times New Roman"/>
              <a:cs typeface="Times New Roman"/>
              <a:sym typeface="Times New Roman"/>
            </a:endParaRPr>
          </a:p>
          <a:p>
            <a:pPr marL="342900" marR="0" lvl="0" indent="-215900" algn="ctr" rtl="0">
              <a:lnSpc>
                <a:spcPct val="100000"/>
              </a:lnSpc>
              <a:spcBef>
                <a:spcPts val="0"/>
              </a:spcBef>
              <a:spcAft>
                <a:spcPts val="0"/>
              </a:spcAft>
              <a:buClr>
                <a:schemeClr val="dk1"/>
              </a:buClr>
              <a:buSzPts val="2000"/>
              <a:buFont typeface="Arial"/>
              <a:buNone/>
            </a:pPr>
            <a:endParaRPr sz="2000" b="0" i="0" u="none" strike="noStrike" cap="none" dirty="0">
              <a:solidFill>
                <a:schemeClr val="accent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accent2"/>
                </a:solidFill>
                <a:latin typeface="Times New Roman"/>
                <a:ea typeface="Times New Roman"/>
                <a:cs typeface="Times New Roman"/>
                <a:sym typeface="Times New Roman"/>
              </a:rPr>
              <a:t>Our students represent the following church parishes:  </a:t>
            </a:r>
            <a:endParaRPr sz="1400" b="0" i="0" u="none" strike="noStrike" cap="none" dirty="0">
              <a:solidFill>
                <a:schemeClr val="accent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685800" y="4724400"/>
            <a:ext cx="6781800" cy="160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solidFill>
                  <a:schemeClr val="accent2"/>
                </a:solidFill>
              </a:rPr>
              <a:t>St. John Primary</a:t>
            </a:r>
            <a:endParaRPr/>
          </a:p>
        </p:txBody>
      </p:sp>
      <p:sp>
        <p:nvSpPr>
          <p:cNvPr id="134" name="Google Shape;134;p5"/>
          <p:cNvSpPr txBox="1">
            <a:spLocks noGrp="1"/>
          </p:cNvSpPr>
          <p:nvPr>
            <p:ph type="body" idx="1"/>
          </p:nvPr>
        </p:nvSpPr>
        <p:spPr>
          <a:xfrm>
            <a:off x="762000" y="457200"/>
            <a:ext cx="7543800" cy="4724400"/>
          </a:xfrm>
          <a:prstGeom prst="rect">
            <a:avLst/>
          </a:prstGeom>
          <a:noFill/>
          <a:ln>
            <a:noFill/>
          </a:ln>
        </p:spPr>
        <p:txBody>
          <a:bodyPr spcFirstLastPara="1" wrap="square" lIns="91425" tIns="45700" rIns="91425" bIns="45700" anchor="ctr" anchorCtr="0">
            <a:normAutofit/>
          </a:bodyPr>
          <a:lstStyle/>
          <a:p>
            <a:pPr marL="273050" lvl="0" indent="-273050" algn="l" rtl="0">
              <a:lnSpc>
                <a:spcPct val="100000"/>
              </a:lnSpc>
              <a:spcBef>
                <a:spcPts val="0"/>
              </a:spcBef>
              <a:spcAft>
                <a:spcPts val="0"/>
              </a:spcAft>
              <a:buSzPts val="2800"/>
              <a:buChar char="•"/>
            </a:pPr>
            <a:r>
              <a:rPr lang="en-US" sz="2800" dirty="0"/>
              <a:t>372 students in grades PK to 3</a:t>
            </a:r>
            <a:r>
              <a:rPr lang="en-US" sz="2800" baseline="30000" dirty="0"/>
              <a:t>rd</a:t>
            </a:r>
            <a:endParaRPr sz="2800" dirty="0"/>
          </a:p>
          <a:p>
            <a:pPr marL="273050" lvl="0" indent="-273050" algn="l" rtl="0">
              <a:lnSpc>
                <a:spcPct val="100000"/>
              </a:lnSpc>
              <a:spcBef>
                <a:spcPts val="560"/>
              </a:spcBef>
              <a:spcAft>
                <a:spcPts val="0"/>
              </a:spcAft>
              <a:buSzPts val="2800"/>
              <a:buChar char="•"/>
            </a:pPr>
            <a:r>
              <a:rPr lang="en-US" sz="2800" dirty="0"/>
              <a:t>3-4 sections of each grade level</a:t>
            </a:r>
            <a:endParaRPr dirty="0"/>
          </a:p>
          <a:p>
            <a:pPr marL="273050" lvl="0" indent="-273050" algn="l" rtl="0">
              <a:lnSpc>
                <a:spcPct val="100000"/>
              </a:lnSpc>
              <a:spcBef>
                <a:spcPts val="560"/>
              </a:spcBef>
              <a:spcAft>
                <a:spcPts val="0"/>
              </a:spcAft>
              <a:buSzPts val="2800"/>
              <a:buChar char="•"/>
            </a:pPr>
            <a:r>
              <a:rPr lang="en-US" sz="2800" dirty="0"/>
              <a:t>average number of students per homeroom </a:t>
            </a:r>
            <a:r>
              <a:rPr lang="en-US" sz="2800" u="sng" dirty="0"/>
              <a:t>this</a:t>
            </a:r>
            <a:r>
              <a:rPr lang="en-US" sz="2800" dirty="0"/>
              <a:t> school year:</a:t>
            </a:r>
            <a:endParaRPr dirty="0"/>
          </a:p>
          <a:p>
            <a:pPr marL="593725" lvl="1" indent="-273050" algn="l" rtl="0">
              <a:lnSpc>
                <a:spcPct val="100000"/>
              </a:lnSpc>
              <a:spcBef>
                <a:spcPts val="520"/>
              </a:spcBef>
              <a:spcAft>
                <a:spcPts val="0"/>
              </a:spcAft>
              <a:buSzPts val="2600"/>
              <a:buChar char="•"/>
            </a:pPr>
            <a:r>
              <a:rPr lang="en-US" sz="2600" dirty="0">
                <a:solidFill>
                  <a:srgbClr val="5A6885"/>
                </a:solidFill>
              </a:rPr>
              <a:t>PK = 23</a:t>
            </a:r>
            <a:endParaRPr dirty="0"/>
          </a:p>
          <a:p>
            <a:pPr marL="593725" lvl="1" indent="-273050" algn="l" rtl="0">
              <a:lnSpc>
                <a:spcPct val="100000"/>
              </a:lnSpc>
              <a:spcBef>
                <a:spcPts val="520"/>
              </a:spcBef>
              <a:spcAft>
                <a:spcPts val="0"/>
              </a:spcAft>
              <a:buSzPts val="2600"/>
              <a:buChar char="•"/>
            </a:pPr>
            <a:r>
              <a:rPr lang="en-US" sz="2600" dirty="0">
                <a:solidFill>
                  <a:srgbClr val="5A6885"/>
                </a:solidFill>
              </a:rPr>
              <a:t>K = 18</a:t>
            </a:r>
            <a:endParaRPr dirty="0"/>
          </a:p>
          <a:p>
            <a:pPr marL="593725" lvl="1" indent="-273050" algn="l" rtl="0">
              <a:lnSpc>
                <a:spcPct val="100000"/>
              </a:lnSpc>
              <a:spcBef>
                <a:spcPts val="520"/>
              </a:spcBef>
              <a:spcAft>
                <a:spcPts val="0"/>
              </a:spcAft>
              <a:buSzPts val="2600"/>
              <a:buChar char="•"/>
            </a:pPr>
            <a:r>
              <a:rPr lang="en-US" sz="2600" dirty="0">
                <a:solidFill>
                  <a:srgbClr val="5A6885"/>
                </a:solidFill>
              </a:rPr>
              <a:t>1</a:t>
            </a:r>
            <a:r>
              <a:rPr lang="en-US" sz="2600" baseline="30000" dirty="0">
                <a:solidFill>
                  <a:srgbClr val="5A6885"/>
                </a:solidFill>
              </a:rPr>
              <a:t>st</a:t>
            </a:r>
            <a:r>
              <a:rPr lang="en-US" sz="2600" dirty="0">
                <a:solidFill>
                  <a:srgbClr val="5A6885"/>
                </a:solidFill>
              </a:rPr>
              <a:t> = 19</a:t>
            </a:r>
            <a:endParaRPr dirty="0"/>
          </a:p>
          <a:p>
            <a:pPr marL="593725" lvl="1" indent="-273050" algn="l" rtl="0">
              <a:lnSpc>
                <a:spcPct val="100000"/>
              </a:lnSpc>
              <a:spcBef>
                <a:spcPts val="520"/>
              </a:spcBef>
              <a:spcAft>
                <a:spcPts val="0"/>
              </a:spcAft>
              <a:buSzPts val="2600"/>
              <a:buChar char="•"/>
            </a:pPr>
            <a:r>
              <a:rPr lang="en-US" sz="2600" dirty="0">
                <a:solidFill>
                  <a:srgbClr val="5A6885"/>
                </a:solidFill>
              </a:rPr>
              <a:t>2</a:t>
            </a:r>
            <a:r>
              <a:rPr lang="en-US" sz="2600" baseline="30000" dirty="0">
                <a:solidFill>
                  <a:srgbClr val="5A6885"/>
                </a:solidFill>
              </a:rPr>
              <a:t>nd</a:t>
            </a:r>
            <a:r>
              <a:rPr lang="en-US" sz="2600" dirty="0">
                <a:solidFill>
                  <a:srgbClr val="5A6885"/>
                </a:solidFill>
              </a:rPr>
              <a:t> = 20</a:t>
            </a:r>
            <a:endParaRPr dirty="0"/>
          </a:p>
          <a:p>
            <a:pPr marL="593725" lvl="1" indent="-273050" algn="l" rtl="0">
              <a:lnSpc>
                <a:spcPct val="100000"/>
              </a:lnSpc>
              <a:spcBef>
                <a:spcPts val="520"/>
              </a:spcBef>
              <a:spcAft>
                <a:spcPts val="0"/>
              </a:spcAft>
              <a:buSzPts val="2600"/>
              <a:buChar char="•"/>
            </a:pPr>
            <a:r>
              <a:rPr lang="en-US" sz="2600" dirty="0">
                <a:solidFill>
                  <a:srgbClr val="5A6885"/>
                </a:solidFill>
              </a:rPr>
              <a:t>3</a:t>
            </a:r>
            <a:r>
              <a:rPr lang="en-US" sz="2600" baseline="30000" dirty="0">
                <a:solidFill>
                  <a:srgbClr val="5A6885"/>
                </a:solidFill>
              </a:rPr>
              <a:t>rd</a:t>
            </a:r>
            <a:r>
              <a:rPr lang="en-US" sz="2600" dirty="0">
                <a:solidFill>
                  <a:srgbClr val="5A6885"/>
                </a:solidFill>
              </a:rPr>
              <a:t> = 27</a:t>
            </a:r>
            <a:endParaRPr dirty="0"/>
          </a:p>
        </p:txBody>
      </p:sp>
      <p:sp>
        <p:nvSpPr>
          <p:cNvPr id="135" name="Google Shape;135;p5"/>
          <p:cNvSpPr/>
          <p:nvPr/>
        </p:nvSpPr>
        <p:spPr>
          <a:xfrm rot="2086985">
            <a:off x="5468744" y="2817504"/>
            <a:ext cx="2981319" cy="2289790"/>
          </a:xfrm>
          <a:prstGeom prst="wedgeEllipseCallout">
            <a:avLst>
              <a:gd name="adj1" fmla="val -21086"/>
              <a:gd name="adj2" fmla="val 92673"/>
            </a:avLst>
          </a:prstGeom>
          <a:solidFill>
            <a:schemeClr val="accent1"/>
          </a:solidFill>
          <a:ln w="22225" cap="flat" cmpd="sng">
            <a:solidFill>
              <a:srgbClr val="7E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5"/>
          <p:cNvSpPr txBox="1"/>
          <p:nvPr/>
        </p:nvSpPr>
        <p:spPr>
          <a:xfrm>
            <a:off x="6045003" y="3451653"/>
            <a:ext cx="18288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On this campus, we have all the younger students.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685800" y="4724400"/>
            <a:ext cx="6781800" cy="160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solidFill>
                  <a:schemeClr val="accent2"/>
                </a:solidFill>
              </a:rPr>
              <a:t>St. Theresa Middle</a:t>
            </a:r>
            <a:endParaRPr dirty="0"/>
          </a:p>
        </p:txBody>
      </p:sp>
      <p:sp>
        <p:nvSpPr>
          <p:cNvPr id="143" name="Google Shape;143;p6"/>
          <p:cNvSpPr txBox="1">
            <a:spLocks noGrp="1"/>
          </p:cNvSpPr>
          <p:nvPr>
            <p:ph type="body" idx="1"/>
          </p:nvPr>
        </p:nvSpPr>
        <p:spPr>
          <a:xfrm>
            <a:off x="762000" y="457200"/>
            <a:ext cx="7543800" cy="4180114"/>
          </a:xfrm>
          <a:prstGeom prst="rect">
            <a:avLst/>
          </a:prstGeom>
          <a:noFill/>
          <a:ln>
            <a:noFill/>
          </a:ln>
        </p:spPr>
        <p:txBody>
          <a:bodyPr spcFirstLastPara="1" wrap="square" lIns="91425" tIns="45700" rIns="91425" bIns="45700" anchor="ctr" anchorCtr="0">
            <a:normAutofit/>
          </a:bodyPr>
          <a:lstStyle/>
          <a:p>
            <a:pPr marL="273050" lvl="0" indent="-273050" algn="l" rtl="0">
              <a:lnSpc>
                <a:spcPct val="100000"/>
              </a:lnSpc>
              <a:spcBef>
                <a:spcPts val="0"/>
              </a:spcBef>
              <a:spcAft>
                <a:spcPts val="0"/>
              </a:spcAft>
              <a:buSzPts val="2800"/>
              <a:buChar char="•"/>
            </a:pPr>
            <a:r>
              <a:rPr lang="en-US" sz="2800" dirty="0"/>
              <a:t>362 students in grades 4</a:t>
            </a:r>
            <a:r>
              <a:rPr lang="en-US" sz="2800" baseline="30000" dirty="0"/>
              <a:t>th</a:t>
            </a:r>
            <a:r>
              <a:rPr lang="en-US" sz="2800" dirty="0"/>
              <a:t> through 8</a:t>
            </a:r>
            <a:r>
              <a:rPr lang="en-US" sz="2800" baseline="30000" dirty="0"/>
              <a:t>th</a:t>
            </a:r>
            <a:r>
              <a:rPr lang="en-US" sz="2800" dirty="0"/>
              <a:t> </a:t>
            </a:r>
            <a:endParaRPr dirty="0"/>
          </a:p>
          <a:p>
            <a:pPr marL="273050" lvl="0" indent="-273050" algn="l" rtl="0">
              <a:lnSpc>
                <a:spcPct val="100000"/>
              </a:lnSpc>
              <a:spcBef>
                <a:spcPts val="560"/>
              </a:spcBef>
              <a:spcAft>
                <a:spcPts val="0"/>
              </a:spcAft>
              <a:buSzPts val="2800"/>
              <a:buChar char="•"/>
            </a:pPr>
            <a:r>
              <a:rPr lang="en-US" sz="2800" dirty="0"/>
              <a:t>4</a:t>
            </a:r>
            <a:r>
              <a:rPr lang="en-US" sz="2800" baseline="30000" dirty="0"/>
              <a:t>th</a:t>
            </a:r>
            <a:r>
              <a:rPr lang="en-US" sz="2800" dirty="0"/>
              <a:t> and 5</a:t>
            </a:r>
            <a:r>
              <a:rPr lang="en-US" sz="2800" baseline="30000" dirty="0"/>
              <a:t>th</a:t>
            </a:r>
            <a:r>
              <a:rPr lang="en-US" sz="2800" dirty="0"/>
              <a:t> graders have departmentalized classes, yet remain in homeroom groups</a:t>
            </a:r>
            <a:endParaRPr dirty="0"/>
          </a:p>
          <a:p>
            <a:pPr marL="273050" lvl="0" indent="-273050" algn="l" rtl="0">
              <a:lnSpc>
                <a:spcPct val="100000"/>
              </a:lnSpc>
              <a:spcBef>
                <a:spcPts val="560"/>
              </a:spcBef>
              <a:spcAft>
                <a:spcPts val="0"/>
              </a:spcAft>
              <a:buSzPts val="2800"/>
              <a:buChar char="•"/>
            </a:pPr>
            <a:r>
              <a:rPr lang="en-US" sz="2800" dirty="0"/>
              <a:t>6</a:t>
            </a:r>
            <a:r>
              <a:rPr lang="en-US" sz="2800" baseline="30000" dirty="0"/>
              <a:t>th-</a:t>
            </a:r>
            <a:r>
              <a:rPr lang="en-US" sz="2800" dirty="0"/>
              <a:t>8</a:t>
            </a:r>
            <a:r>
              <a:rPr lang="en-US" sz="2800" baseline="30000" dirty="0"/>
              <a:t>th</a:t>
            </a:r>
            <a:r>
              <a:rPr lang="en-US" sz="2800" dirty="0"/>
              <a:t> graders have a “high-school” type schedule throughout the day</a:t>
            </a:r>
            <a:endParaRPr dirty="0"/>
          </a:p>
          <a:p>
            <a:pPr marL="273050" lvl="0" indent="-273050" algn="l" rtl="0">
              <a:lnSpc>
                <a:spcPct val="100000"/>
              </a:lnSpc>
              <a:spcBef>
                <a:spcPts val="560"/>
              </a:spcBef>
              <a:spcAft>
                <a:spcPts val="0"/>
              </a:spcAft>
              <a:buSzPts val="2800"/>
              <a:buChar char="•"/>
            </a:pPr>
            <a:r>
              <a:rPr lang="en-US" sz="2800" dirty="0"/>
              <a:t>Math and English high school courses are offered for 8</a:t>
            </a:r>
            <a:r>
              <a:rPr lang="en-US" sz="2800" baseline="30000" dirty="0"/>
              <a:t>th</a:t>
            </a:r>
            <a:r>
              <a:rPr lang="en-US" sz="2800" dirty="0"/>
              <a:t> graders</a:t>
            </a:r>
            <a:endParaRPr dirty="0"/>
          </a:p>
        </p:txBody>
      </p:sp>
      <p:sp>
        <p:nvSpPr>
          <p:cNvPr id="144" name="Google Shape;144;p6"/>
          <p:cNvSpPr/>
          <p:nvPr/>
        </p:nvSpPr>
        <p:spPr>
          <a:xfrm rot="1518265">
            <a:off x="6125862" y="4678926"/>
            <a:ext cx="2981319" cy="1522093"/>
          </a:xfrm>
          <a:prstGeom prst="wedgeEllipseCallout">
            <a:avLst>
              <a:gd name="adj1" fmla="val -36581"/>
              <a:gd name="adj2" fmla="val 61808"/>
            </a:avLst>
          </a:prstGeom>
          <a:solidFill>
            <a:schemeClr val="accent1"/>
          </a:solidFill>
          <a:ln w="22225" cap="flat" cmpd="sng">
            <a:solidFill>
              <a:srgbClr val="7E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 name="Google Shape;145;p6"/>
          <p:cNvSpPr txBox="1"/>
          <p:nvPr/>
        </p:nvSpPr>
        <p:spPr>
          <a:xfrm>
            <a:off x="6702121" y="5024473"/>
            <a:ext cx="18288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The ‘big kids’ are on this campus.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533400" y="1600200"/>
            <a:ext cx="7162800" cy="1066800"/>
          </a:xfrm>
          <a:prstGeom prst="rect">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cap="none"/>
              <a:t>    </a:t>
            </a:r>
            <a:r>
              <a:rPr lang="en-US" cap="none">
                <a:solidFill>
                  <a:schemeClr val="lt1"/>
                </a:solidFill>
              </a:rPr>
              <a:t>MISSION STATEMENT</a:t>
            </a:r>
            <a:endParaRPr/>
          </a:p>
        </p:txBody>
      </p:sp>
      <p:sp>
        <p:nvSpPr>
          <p:cNvPr id="152" name="Google Shape;152;p7"/>
          <p:cNvSpPr txBox="1">
            <a:spLocks noGrp="1"/>
          </p:cNvSpPr>
          <p:nvPr>
            <p:ph type="body" idx="1"/>
          </p:nvPr>
        </p:nvSpPr>
        <p:spPr>
          <a:xfrm>
            <a:off x="762000" y="3352800"/>
            <a:ext cx="7543800"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800"/>
              <a:buNone/>
            </a:pPr>
            <a:r>
              <a:rPr lang="en-US" dirty="0">
                <a:solidFill>
                  <a:srgbClr val="5A6885"/>
                </a:solidFill>
              </a:rPr>
              <a:t>The mission at </a:t>
            </a:r>
            <a:endParaRPr dirty="0"/>
          </a:p>
          <a:p>
            <a:pPr marL="0" lvl="0" indent="0" algn="ctr" rtl="0">
              <a:lnSpc>
                <a:spcPct val="90000"/>
              </a:lnSpc>
              <a:spcBef>
                <a:spcPts val="560"/>
              </a:spcBef>
              <a:spcAft>
                <a:spcPts val="0"/>
              </a:spcAft>
              <a:buSzPts val="2800"/>
              <a:buNone/>
            </a:pPr>
            <a:r>
              <a:rPr lang="en-US" dirty="0">
                <a:solidFill>
                  <a:srgbClr val="5A6885"/>
                </a:solidFill>
              </a:rPr>
              <a:t>St. John Primary/St. Theresa Middle </a:t>
            </a:r>
            <a:endParaRPr dirty="0"/>
          </a:p>
          <a:p>
            <a:pPr marL="0" lvl="0" indent="0" algn="ctr" rtl="0">
              <a:lnSpc>
                <a:spcPct val="90000"/>
              </a:lnSpc>
              <a:spcBef>
                <a:spcPts val="560"/>
              </a:spcBef>
              <a:spcAft>
                <a:spcPts val="0"/>
              </a:spcAft>
              <a:buSzPts val="2800"/>
              <a:buNone/>
            </a:pPr>
            <a:r>
              <a:rPr lang="en-US" dirty="0">
                <a:solidFill>
                  <a:srgbClr val="5A6885"/>
                </a:solidFill>
              </a:rPr>
              <a:t>is to serve one another through Catholic values </a:t>
            </a:r>
            <a:endParaRPr dirty="0"/>
          </a:p>
          <a:p>
            <a:pPr marL="0" lvl="0" indent="0" algn="ctr" rtl="0">
              <a:lnSpc>
                <a:spcPct val="90000"/>
              </a:lnSpc>
              <a:spcBef>
                <a:spcPts val="560"/>
              </a:spcBef>
              <a:spcAft>
                <a:spcPts val="0"/>
              </a:spcAft>
              <a:buSzPts val="2800"/>
              <a:buNone/>
            </a:pPr>
            <a:r>
              <a:rPr lang="en-US" dirty="0">
                <a:solidFill>
                  <a:srgbClr val="5A6885"/>
                </a:solidFill>
              </a:rPr>
              <a:t>as we strive for </a:t>
            </a:r>
            <a:r>
              <a:rPr lang="en-US" dirty="0">
                <a:solidFill>
                  <a:srgbClr val="C00000"/>
                </a:solidFill>
              </a:rPr>
              <a:t>spiritual growth </a:t>
            </a:r>
            <a:endParaRPr dirty="0">
              <a:solidFill>
                <a:srgbClr val="C00000"/>
              </a:solidFill>
            </a:endParaRPr>
          </a:p>
          <a:p>
            <a:pPr marL="0" lvl="0" indent="0" algn="ctr" rtl="0">
              <a:lnSpc>
                <a:spcPct val="90000"/>
              </a:lnSpc>
              <a:spcBef>
                <a:spcPts val="560"/>
              </a:spcBef>
              <a:spcAft>
                <a:spcPts val="0"/>
              </a:spcAft>
              <a:buSzPts val="2800"/>
              <a:buNone/>
            </a:pPr>
            <a:r>
              <a:rPr lang="en-US" dirty="0">
                <a:solidFill>
                  <a:srgbClr val="5A6885"/>
                </a:solidFill>
              </a:rPr>
              <a:t>and </a:t>
            </a:r>
            <a:r>
              <a:rPr lang="en-US" dirty="0">
                <a:solidFill>
                  <a:srgbClr val="C00000"/>
                </a:solidFill>
              </a:rPr>
              <a:t>academic excellence</a:t>
            </a:r>
            <a:r>
              <a:rPr lang="en-US" dirty="0">
                <a:solidFill>
                  <a:srgbClr val="5A6885"/>
                </a:solidFill>
              </a:rPr>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533400" y="1600200"/>
            <a:ext cx="7162800" cy="1066800"/>
          </a:xfrm>
          <a:prstGeom prst="rect">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cap="none"/>
              <a:t>     </a:t>
            </a:r>
            <a:r>
              <a:rPr lang="en-US" cap="none">
                <a:solidFill>
                  <a:schemeClr val="lt1"/>
                </a:solidFill>
              </a:rPr>
              <a:t>SPIRITUAL GROWTH</a:t>
            </a:r>
            <a:endParaRPr/>
          </a:p>
        </p:txBody>
      </p:sp>
      <p:sp>
        <p:nvSpPr>
          <p:cNvPr id="159" name="Google Shape;159;p8"/>
          <p:cNvSpPr txBox="1"/>
          <p:nvPr/>
        </p:nvSpPr>
        <p:spPr>
          <a:xfrm>
            <a:off x="762000" y="3276600"/>
            <a:ext cx="7543800" cy="327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600"/>
              <a:buFont typeface="Arial"/>
              <a:buNone/>
            </a:pPr>
            <a:endParaRPr sz="2600" b="0" i="0" u="none" strike="noStrike" cap="none">
              <a:solidFill>
                <a:schemeClr val="dk2"/>
              </a:solidFill>
              <a:latin typeface="Times New Roman"/>
              <a:ea typeface="Times New Roman"/>
              <a:cs typeface="Times New Roman"/>
              <a:sym typeface="Times New Roman"/>
            </a:endParaRPr>
          </a:p>
        </p:txBody>
      </p:sp>
      <p:sp>
        <p:nvSpPr>
          <p:cNvPr id="160" name="Google Shape;160;p8"/>
          <p:cNvSpPr txBox="1"/>
          <p:nvPr/>
        </p:nvSpPr>
        <p:spPr>
          <a:xfrm>
            <a:off x="609600" y="3429000"/>
            <a:ext cx="7696200" cy="230832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596784"/>
              </a:buClr>
              <a:buSzPts val="2400"/>
              <a:buFont typeface="Arial"/>
              <a:buChar char="•"/>
            </a:pPr>
            <a:r>
              <a:rPr lang="en-US" sz="2400" b="0" i="0" u="none" strike="noStrike" cap="none">
                <a:solidFill>
                  <a:srgbClr val="596784"/>
                </a:solidFill>
                <a:latin typeface="Times New Roman"/>
                <a:ea typeface="Times New Roman"/>
                <a:cs typeface="Times New Roman"/>
                <a:sym typeface="Times New Roman"/>
              </a:rPr>
              <a:t>Daily Prayer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96784"/>
              </a:buClr>
              <a:buSzPts val="2400"/>
              <a:buFont typeface="Arial"/>
              <a:buChar char="•"/>
            </a:pPr>
            <a:r>
              <a:rPr lang="en-US" sz="2400" b="0" i="0" u="none" strike="noStrike" cap="none">
                <a:solidFill>
                  <a:srgbClr val="596784"/>
                </a:solidFill>
                <a:latin typeface="Times New Roman"/>
                <a:ea typeface="Times New Roman"/>
                <a:cs typeface="Times New Roman"/>
                <a:sym typeface="Times New Roman"/>
              </a:rPr>
              <a:t>Weekly school Masses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96784"/>
              </a:buClr>
              <a:buSzPts val="2400"/>
              <a:buFont typeface="Arial"/>
              <a:buChar char="•"/>
            </a:pPr>
            <a:r>
              <a:rPr lang="en-US" sz="2400" b="0" i="0" u="none" strike="noStrike" cap="none">
                <a:solidFill>
                  <a:srgbClr val="596784"/>
                </a:solidFill>
                <a:latin typeface="Times New Roman"/>
                <a:ea typeface="Times New Roman"/>
                <a:cs typeface="Times New Roman"/>
                <a:sym typeface="Times New Roman"/>
              </a:rPr>
              <a:t>Masses for 2</a:t>
            </a:r>
            <a:r>
              <a:rPr lang="en-US" sz="2400" b="0" i="0" u="none" strike="noStrike" cap="none" baseline="30000">
                <a:solidFill>
                  <a:srgbClr val="596784"/>
                </a:solidFill>
                <a:latin typeface="Times New Roman"/>
                <a:ea typeface="Times New Roman"/>
                <a:cs typeface="Times New Roman"/>
                <a:sym typeface="Times New Roman"/>
              </a:rPr>
              <a:t>nd</a:t>
            </a:r>
            <a:r>
              <a:rPr lang="en-US" sz="2400" b="0" i="0" u="none" strike="noStrike" cap="none">
                <a:solidFill>
                  <a:srgbClr val="596784"/>
                </a:solidFill>
                <a:latin typeface="Times New Roman"/>
                <a:ea typeface="Times New Roman"/>
                <a:cs typeface="Times New Roman"/>
                <a:sym typeface="Times New Roman"/>
              </a:rPr>
              <a:t> &amp; 3</a:t>
            </a:r>
            <a:r>
              <a:rPr lang="en-US" sz="2400" b="0" i="0" u="none" strike="noStrike" cap="none" baseline="30000">
                <a:solidFill>
                  <a:srgbClr val="596784"/>
                </a:solidFill>
                <a:latin typeface="Times New Roman"/>
                <a:ea typeface="Times New Roman"/>
                <a:cs typeface="Times New Roman"/>
                <a:sym typeface="Times New Roman"/>
              </a:rPr>
              <a:t>rd</a:t>
            </a:r>
            <a:r>
              <a:rPr lang="en-US" sz="2400" b="0" i="0" u="none" strike="noStrike" cap="none">
                <a:solidFill>
                  <a:srgbClr val="596784"/>
                </a:solidFill>
                <a:latin typeface="Times New Roman"/>
                <a:ea typeface="Times New Roman"/>
                <a:cs typeface="Times New Roman"/>
                <a:sym typeface="Times New Roman"/>
              </a:rPr>
              <a:t> grades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96784"/>
              </a:buClr>
              <a:buSzPts val="2400"/>
              <a:buFont typeface="Arial"/>
              <a:buChar char="•"/>
            </a:pPr>
            <a:r>
              <a:rPr lang="en-US" sz="2400" b="0" i="0" u="none" strike="noStrike" cap="none">
                <a:solidFill>
                  <a:srgbClr val="596784"/>
                </a:solidFill>
                <a:latin typeface="Times New Roman"/>
                <a:ea typeface="Times New Roman"/>
                <a:cs typeface="Times New Roman"/>
                <a:sym typeface="Times New Roman"/>
              </a:rPr>
              <a:t>Retreats for 1</a:t>
            </a:r>
            <a:r>
              <a:rPr lang="en-US" sz="2400" b="0" i="0" u="none" strike="noStrike" cap="none" baseline="30000">
                <a:solidFill>
                  <a:srgbClr val="596784"/>
                </a:solidFill>
                <a:latin typeface="Times New Roman"/>
                <a:ea typeface="Times New Roman"/>
                <a:cs typeface="Times New Roman"/>
                <a:sym typeface="Times New Roman"/>
              </a:rPr>
              <a:t>st</a:t>
            </a:r>
            <a:r>
              <a:rPr lang="en-US" sz="2400" b="0" i="0" u="none" strike="noStrike" cap="none">
                <a:solidFill>
                  <a:srgbClr val="596784"/>
                </a:solidFill>
                <a:latin typeface="Times New Roman"/>
                <a:ea typeface="Times New Roman"/>
                <a:cs typeface="Times New Roman"/>
                <a:sym typeface="Times New Roman"/>
              </a:rPr>
              <a:t> - 3</a:t>
            </a:r>
            <a:r>
              <a:rPr lang="en-US" sz="2400" b="0" i="0" u="none" strike="noStrike" cap="none" baseline="30000">
                <a:solidFill>
                  <a:srgbClr val="596784"/>
                </a:solidFill>
                <a:latin typeface="Times New Roman"/>
                <a:ea typeface="Times New Roman"/>
                <a:cs typeface="Times New Roman"/>
                <a:sym typeface="Times New Roman"/>
              </a:rPr>
              <a:t>rd</a:t>
            </a:r>
            <a:r>
              <a:rPr lang="en-US" sz="2400" b="0" i="0" u="none" strike="noStrike" cap="none">
                <a:solidFill>
                  <a:srgbClr val="596784"/>
                </a:solidFill>
                <a:latin typeface="Times New Roman"/>
                <a:ea typeface="Times New Roman"/>
                <a:cs typeface="Times New Roman"/>
                <a:sym typeface="Times New Roman"/>
              </a:rPr>
              <a:t> grades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96784"/>
              </a:buClr>
              <a:buSzPts val="2400"/>
              <a:buFont typeface="Arial"/>
              <a:buChar char="•"/>
            </a:pPr>
            <a:r>
              <a:rPr lang="en-US" sz="2400" b="0" i="0" u="none" strike="noStrike" cap="none">
                <a:solidFill>
                  <a:srgbClr val="596784"/>
                </a:solidFill>
                <a:latin typeface="Times New Roman"/>
                <a:ea typeface="Times New Roman"/>
                <a:cs typeface="Times New Roman"/>
                <a:sym typeface="Times New Roman"/>
              </a:rPr>
              <a:t>Visits by partnership priests </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rgbClr val="596784"/>
              </a:solidFill>
              <a:latin typeface="Times New Roman"/>
              <a:ea typeface="Times New Roman"/>
              <a:cs typeface="Times New Roman"/>
              <a:sym typeface="Times New Roman"/>
            </a:endParaRPr>
          </a:p>
        </p:txBody>
      </p:sp>
      <p:sp>
        <p:nvSpPr>
          <p:cNvPr id="161" name="Google Shape;161;p8"/>
          <p:cNvSpPr txBox="1"/>
          <p:nvPr/>
        </p:nvSpPr>
        <p:spPr>
          <a:xfrm>
            <a:off x="2209800" y="457200"/>
            <a:ext cx="6324600" cy="609600"/>
          </a:xfrm>
          <a:prstGeom prst="rect">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0" i="0" u="none" strike="noStrike" cap="none">
                <a:solidFill>
                  <a:srgbClr val="262626"/>
                </a:solidFill>
                <a:latin typeface="Impact"/>
                <a:ea typeface="Impact"/>
                <a:cs typeface="Impact"/>
                <a:sym typeface="Impact"/>
              </a:rPr>
              <a:t>       </a:t>
            </a:r>
            <a:r>
              <a:rPr lang="en-US" sz="2000" b="0" i="0" u="none" strike="noStrike" cap="none">
                <a:solidFill>
                  <a:schemeClr val="lt1"/>
                </a:solidFill>
                <a:latin typeface="Times New Roman"/>
                <a:ea typeface="Times New Roman"/>
                <a:cs typeface="Times New Roman"/>
                <a:sym typeface="Times New Roman"/>
              </a:rPr>
              <a:t>BE THE BEST THAT GOD CREATED YOU TO BE</a:t>
            </a:r>
            <a:r>
              <a:rPr lang="en-US" sz="2000" b="0" i="0" u="none" strike="noStrike" cap="none">
                <a:solidFill>
                  <a:srgbClr val="262626"/>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pic>
        <p:nvPicPr>
          <p:cNvPr id="162" name="Google Shape;162;p8"/>
          <p:cNvPicPr preferRelativeResize="0"/>
          <p:nvPr/>
        </p:nvPicPr>
        <p:blipFill rotWithShape="1">
          <a:blip r:embed="rId3">
            <a:alphaModFix/>
          </a:blip>
          <a:srcRect/>
          <a:stretch/>
        </p:blipFill>
        <p:spPr>
          <a:xfrm rot="505453">
            <a:off x="4739233" y="3336732"/>
            <a:ext cx="4533164" cy="3022109"/>
          </a:xfrm>
          <a:prstGeom prst="rect">
            <a:avLst/>
          </a:prstGeom>
          <a:noFill/>
          <a:ln w="19050" cap="flat" cmpd="sng">
            <a:solidFill>
              <a:schemeClr val="accent1"/>
            </a:solidFill>
            <a:prstDash val="solid"/>
            <a:round/>
            <a:headEnd type="none" w="sm" len="sm"/>
            <a:tailEnd type="none" w="sm" len="sm"/>
          </a:ln>
          <a:effectLst>
            <a:outerShdw blurRad="292100" dist="139700" dir="2700000" algn="tl" rotWithShape="0">
              <a:srgbClr val="333333">
                <a:alpha val="64313"/>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533400" y="1600200"/>
            <a:ext cx="7162800" cy="1066800"/>
          </a:xfrm>
          <a:prstGeom prst="rect">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cap="none"/>
              <a:t>     </a:t>
            </a:r>
            <a:r>
              <a:rPr lang="en-US" cap="none">
                <a:solidFill>
                  <a:schemeClr val="lt1"/>
                </a:solidFill>
              </a:rPr>
              <a:t>ACADEMIC EXCELLENCE</a:t>
            </a:r>
            <a:endParaRPr/>
          </a:p>
        </p:txBody>
      </p:sp>
      <p:sp>
        <p:nvSpPr>
          <p:cNvPr id="169" name="Google Shape;169;p9"/>
          <p:cNvSpPr txBox="1"/>
          <p:nvPr/>
        </p:nvSpPr>
        <p:spPr>
          <a:xfrm>
            <a:off x="609600" y="3429000"/>
            <a:ext cx="7696200" cy="30469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5A6885"/>
              </a:buClr>
              <a:buSzPts val="2400"/>
              <a:buFont typeface="Arial"/>
              <a:buChar char="•"/>
            </a:pPr>
            <a:r>
              <a:rPr lang="en-US" sz="2400" b="0" i="0" u="none" strike="noStrike" cap="none">
                <a:solidFill>
                  <a:srgbClr val="5A6885"/>
                </a:solidFill>
                <a:latin typeface="Times New Roman"/>
                <a:ea typeface="Times New Roman"/>
                <a:cs typeface="Times New Roman"/>
                <a:sym typeface="Times New Roman"/>
              </a:rPr>
              <a:t>Diocesan Standards adapted to our curriculum from the Common Core State Standards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A6885"/>
              </a:buClr>
              <a:buSzPts val="2400"/>
              <a:buFont typeface="Arial"/>
              <a:buChar char="•"/>
            </a:pPr>
            <a:r>
              <a:rPr lang="en-US" sz="2400" b="0" i="0" u="none" strike="noStrike" cap="none">
                <a:solidFill>
                  <a:srgbClr val="5A6885"/>
                </a:solidFill>
                <a:latin typeface="Times New Roman"/>
                <a:ea typeface="Times New Roman"/>
                <a:cs typeface="Times New Roman"/>
                <a:sym typeface="Times New Roman"/>
              </a:rPr>
              <a:t>Rigor, Relevance, and Relationships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A6885"/>
              </a:buClr>
              <a:buSzPts val="2400"/>
              <a:buFont typeface="Arial"/>
              <a:buChar char="•"/>
            </a:pPr>
            <a:r>
              <a:rPr lang="en-US" sz="2400" b="0" i="0" u="none" strike="noStrike" cap="none">
                <a:solidFill>
                  <a:srgbClr val="5A6885"/>
                </a:solidFill>
                <a:latin typeface="Times New Roman"/>
                <a:ea typeface="Times New Roman"/>
                <a:cs typeface="Times New Roman"/>
                <a:sym typeface="Times New Roman"/>
              </a:rPr>
              <a:t>Actively engaged learners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A6885"/>
              </a:buClr>
              <a:buSzPts val="2400"/>
              <a:buFont typeface="Arial"/>
              <a:buChar char="•"/>
            </a:pPr>
            <a:r>
              <a:rPr lang="en-US" sz="2400" b="0" i="0" u="none" strike="noStrike" cap="none">
                <a:solidFill>
                  <a:srgbClr val="5A6885"/>
                </a:solidFill>
                <a:latin typeface="Times New Roman"/>
                <a:ea typeface="Times New Roman"/>
                <a:cs typeface="Times New Roman"/>
                <a:sym typeface="Times New Roman"/>
              </a:rPr>
              <a:t>Standardized testing in 3</a:t>
            </a:r>
            <a:r>
              <a:rPr lang="en-US" sz="2400" b="0" i="0" u="none" strike="noStrike" cap="none" baseline="30000">
                <a:solidFill>
                  <a:srgbClr val="5A6885"/>
                </a:solidFill>
                <a:latin typeface="Times New Roman"/>
                <a:ea typeface="Times New Roman"/>
                <a:cs typeface="Times New Roman"/>
                <a:sym typeface="Times New Roman"/>
              </a:rPr>
              <a:t>rd-</a:t>
            </a:r>
            <a:r>
              <a:rPr lang="en-US" sz="2400" b="0" i="0" u="none" strike="noStrike" cap="none">
                <a:solidFill>
                  <a:srgbClr val="5A6885"/>
                </a:solidFill>
                <a:latin typeface="Times New Roman"/>
                <a:ea typeface="Times New Roman"/>
                <a:cs typeface="Times New Roman"/>
                <a:sym typeface="Times New Roman"/>
              </a:rPr>
              <a:t>8</a:t>
            </a:r>
            <a:r>
              <a:rPr lang="en-US" sz="2400" b="0" i="0" u="none" strike="noStrike" cap="none" baseline="30000">
                <a:solidFill>
                  <a:srgbClr val="5A6885"/>
                </a:solidFill>
                <a:latin typeface="Times New Roman"/>
                <a:ea typeface="Times New Roman"/>
                <a:cs typeface="Times New Roman"/>
                <a:sym typeface="Times New Roman"/>
              </a:rPr>
              <a:t>th</a:t>
            </a:r>
            <a:r>
              <a:rPr lang="en-US" sz="2400" b="0" i="0" u="none" strike="noStrike" cap="none">
                <a:solidFill>
                  <a:srgbClr val="5A6885"/>
                </a:solidFill>
                <a:latin typeface="Times New Roman"/>
                <a:ea typeface="Times New Roman"/>
                <a:cs typeface="Times New Roman"/>
                <a:sym typeface="Times New Roman"/>
              </a:rPr>
              <a:t> grades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A6885"/>
              </a:buClr>
              <a:buSzPts val="2400"/>
              <a:buFont typeface="Arial"/>
              <a:buChar char="•"/>
            </a:pPr>
            <a:r>
              <a:rPr lang="en-US" sz="2400" b="0" i="0" u="none" strike="noStrike" cap="none">
                <a:solidFill>
                  <a:srgbClr val="5A6885"/>
                </a:solidFill>
                <a:latin typeface="Times New Roman"/>
                <a:ea typeface="Times New Roman"/>
                <a:cs typeface="Times New Roman"/>
                <a:sym typeface="Times New Roman"/>
              </a:rPr>
              <a:t>Honor Roll recognition for students in 3</a:t>
            </a:r>
            <a:r>
              <a:rPr lang="en-US" sz="2400" b="0" i="0" u="none" strike="noStrike" cap="none" baseline="30000">
                <a:solidFill>
                  <a:srgbClr val="5A6885"/>
                </a:solidFill>
                <a:latin typeface="Times New Roman"/>
                <a:ea typeface="Times New Roman"/>
                <a:cs typeface="Times New Roman"/>
                <a:sym typeface="Times New Roman"/>
              </a:rPr>
              <a:t>rd-</a:t>
            </a:r>
            <a:r>
              <a:rPr lang="en-US" sz="2400" b="0" i="0" u="none" strike="noStrike" cap="none">
                <a:solidFill>
                  <a:srgbClr val="5A6885"/>
                </a:solidFill>
                <a:latin typeface="Times New Roman"/>
                <a:ea typeface="Times New Roman"/>
                <a:cs typeface="Times New Roman"/>
                <a:sym typeface="Times New Roman"/>
              </a:rPr>
              <a:t>8</a:t>
            </a:r>
            <a:r>
              <a:rPr lang="en-US" sz="2400" b="0" i="0" u="none" strike="noStrike" cap="none" baseline="30000">
                <a:solidFill>
                  <a:srgbClr val="5A6885"/>
                </a:solidFill>
                <a:latin typeface="Times New Roman"/>
                <a:ea typeface="Times New Roman"/>
                <a:cs typeface="Times New Roman"/>
                <a:sym typeface="Times New Roman"/>
              </a:rPr>
              <a:t>th</a:t>
            </a:r>
            <a:r>
              <a:rPr lang="en-US" sz="2400" b="0" i="0" u="none" strike="noStrike" cap="none">
                <a:solidFill>
                  <a:srgbClr val="5A6885"/>
                </a:solidFill>
                <a:latin typeface="Times New Roman"/>
                <a:ea typeface="Times New Roman"/>
                <a:cs typeface="Times New Roman"/>
                <a:sym typeface="Times New Roman"/>
              </a:rPr>
              <a:t> grades</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rgbClr val="5A6885"/>
              </a:solidFill>
              <a:latin typeface="Times New Roman"/>
              <a:ea typeface="Times New Roman"/>
              <a:cs typeface="Times New Roman"/>
              <a:sym typeface="Times New Roman"/>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rgbClr val="5A6885"/>
              </a:solidFill>
              <a:latin typeface="Times New Roman"/>
              <a:ea typeface="Times New Roman"/>
              <a:cs typeface="Times New Roman"/>
              <a:sym typeface="Times New Roman"/>
            </a:endParaRPr>
          </a:p>
        </p:txBody>
      </p:sp>
      <p:sp>
        <p:nvSpPr>
          <p:cNvPr id="170" name="Google Shape;170;p9"/>
          <p:cNvSpPr txBox="1"/>
          <p:nvPr/>
        </p:nvSpPr>
        <p:spPr>
          <a:xfrm>
            <a:off x="2209800" y="457200"/>
            <a:ext cx="6324600" cy="609600"/>
          </a:xfrm>
          <a:prstGeom prst="rect">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Times New Roman"/>
                <a:ea typeface="Times New Roman"/>
                <a:cs typeface="Times New Roman"/>
                <a:sym typeface="Times New Roman"/>
              </a:rPr>
              <a:t>   BE THE BEST THAT GOD CREATED YOU TO BE</a:t>
            </a:r>
            <a:r>
              <a:rPr lang="en-US" sz="2000" b="0" i="0" u="none" strike="noStrike" cap="none">
                <a:solidFill>
                  <a:srgbClr val="262626"/>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NewsPrin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1247</Words>
  <Application>Microsoft Office PowerPoint</Application>
  <PresentationFormat>On-screen Show (4:3)</PresentationFormat>
  <Paragraphs>159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Impact</vt:lpstr>
      <vt:lpstr>Times New Roman</vt:lpstr>
      <vt:lpstr>NewsPrint</vt:lpstr>
      <vt:lpstr>Open House</vt:lpstr>
      <vt:lpstr>Back in 1959 . . . </vt:lpstr>
      <vt:lpstr>EAST ASCENSION/EAST IBERVILLE REGIONAL CATHOLIC SCHOOL PARTNERSHIP</vt:lpstr>
      <vt:lpstr>. . . and now in 2022-2023</vt:lpstr>
      <vt:lpstr>St. John Primary</vt:lpstr>
      <vt:lpstr>St. Theresa Middle</vt:lpstr>
      <vt:lpstr>    MISSION STATEMENT</vt:lpstr>
      <vt:lpstr>     SPIRITUAL GROWTH</vt:lpstr>
      <vt:lpstr>     ACADEMIC EXCELLENCE</vt:lpstr>
      <vt:lpstr>A day in the life - PK and K</vt:lpstr>
      <vt:lpstr>PowerPoint Presentation</vt:lpstr>
      <vt:lpstr>PowerPoint Presentation</vt:lpstr>
      <vt:lpstr>PowerPoint Presentation</vt:lpstr>
      <vt:lpstr>PowerPoint Presentation</vt:lpstr>
      <vt:lpstr>PowerPoint Presentation</vt:lpstr>
      <vt:lpstr>Application Process</vt:lpstr>
      <vt:lpstr>PowerPoint Presentation</vt:lpstr>
      <vt:lpstr>PowerPoint Presentation</vt:lpstr>
      <vt:lpstr>2022-2023  Parent/Student Handbook</vt:lpstr>
      <vt:lpstr>Thank you  for sharing your time with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dc:title>
  <dc:creator>kim naquin</dc:creator>
  <cp:lastModifiedBy>Naquin, Kim</cp:lastModifiedBy>
  <cp:revision>4</cp:revision>
  <dcterms:modified xsi:type="dcterms:W3CDTF">2022-11-17T15:03:17Z</dcterms:modified>
</cp:coreProperties>
</file>